
<file path=[Content_Types].xml><?xml version="1.0" encoding="utf-8"?>
<Types xmlns="http://schemas.openxmlformats.org/package/2006/content-types">
  <Override PartName="/ppt/diagrams/drawing2.xml" ContentType="application/vnd.ms-office.drawingml.diagramDrawing+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docProps/custom.xml" ContentType="application/vnd.openxmlformats-officedocument.custom-properties+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diagrams/layout13.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colors16.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Default Extension="bin" ContentType="application/vnd.openxmlformats-officedocument.oleObject"/>
  <Override PartName="/ppt/diagrams/quickStyle5.xml" ContentType="application/vnd.openxmlformats-officedocument.drawingml.diagramStyle+xml"/>
  <Override PartName="/ppt/diagrams/colors12.xml" ContentType="application/vnd.openxmlformats-officedocument.drawingml.diagramColors+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ppt/diagrams/quickStyle16.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slideLayouts/slideLayout10.xml" ContentType="application/vnd.openxmlformats-officedocument.presentationml.slideLayout+xml"/>
  <Override PartName="/ppt/diagrams/layout2.xml" ContentType="application/vnd.openxmlformats-officedocument.drawingml.diagramLayout+xml"/>
  <Default Extension="vml" ContentType="application/vnd.openxmlformats-officedocument.vmlDrawing"/>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diagrams/data15.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Default Extension="wmf" ContentType="image/x-wmf"/>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638" r:id="rId2"/>
    <p:sldId id="749" r:id="rId3"/>
    <p:sldId id="750" r:id="rId4"/>
    <p:sldId id="853" r:id="rId5"/>
    <p:sldId id="854" r:id="rId6"/>
    <p:sldId id="856" r:id="rId7"/>
    <p:sldId id="857" r:id="rId8"/>
    <p:sldId id="858" r:id="rId9"/>
    <p:sldId id="859" r:id="rId10"/>
    <p:sldId id="861" r:id="rId11"/>
    <p:sldId id="912" r:id="rId12"/>
    <p:sldId id="890" r:id="rId13"/>
    <p:sldId id="864" r:id="rId14"/>
    <p:sldId id="865" r:id="rId15"/>
    <p:sldId id="887" r:id="rId16"/>
    <p:sldId id="866" r:id="rId17"/>
    <p:sldId id="867" r:id="rId18"/>
    <p:sldId id="869" r:id="rId19"/>
    <p:sldId id="868" r:id="rId20"/>
    <p:sldId id="886" r:id="rId21"/>
    <p:sldId id="885" r:id="rId22"/>
    <p:sldId id="895" r:id="rId23"/>
    <p:sldId id="897" r:id="rId24"/>
    <p:sldId id="898" r:id="rId25"/>
    <p:sldId id="329" r:id="rId26"/>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7CC"/>
    <a:srgbClr val="303030"/>
    <a:srgbClr val="343434"/>
    <a:srgbClr val="FFCCFF"/>
    <a:srgbClr val="FF7C80"/>
    <a:srgbClr val="DCFCF6"/>
    <a:srgbClr val="4D4D4D"/>
    <a:srgbClr val="33CCFF"/>
    <a:srgbClr val="3399FF"/>
    <a:srgbClr val="99C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43" autoAdjust="0"/>
    <p:restoredTop sz="95932" autoAdjust="0"/>
  </p:normalViewPr>
  <p:slideViewPr>
    <p:cSldViewPr>
      <p:cViewPr>
        <p:scale>
          <a:sx n="100" d="100"/>
          <a:sy n="100" d="100"/>
        </p:scale>
        <p:origin x="-504" y="66"/>
      </p:cViewPr>
      <p:guideLst>
        <p:guide orient="horz" pos="2160"/>
        <p:guide pos="2880"/>
      </p:guideLst>
    </p:cSldViewPr>
  </p:slideViewPr>
  <p:outlineViewPr>
    <p:cViewPr>
      <p:scale>
        <a:sx n="33" d="100"/>
        <a:sy n="33" d="100"/>
      </p:scale>
      <p:origin x="0" y="7878"/>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2142" y="-72"/>
      </p:cViewPr>
      <p:guideLst>
        <p:guide orient="horz" pos="2924"/>
        <p:guide pos="22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316778-0A9A-4E72-8AD8-2C57E4282381}" type="doc">
      <dgm:prSet loTypeId="urn:microsoft.com/office/officeart/2005/8/layout/list1" loCatId="list" qsTypeId="urn:microsoft.com/office/officeart/2005/8/quickstyle/3d1" qsCatId="3D" csTypeId="urn:microsoft.com/office/officeart/2005/8/colors/accent2_1" csCatId="accent2"/>
      <dgm:spPr/>
      <dgm:t>
        <a:bodyPr/>
        <a:lstStyle/>
        <a:p>
          <a:endParaRPr lang="en-US"/>
        </a:p>
      </dgm:t>
    </dgm:pt>
    <dgm:pt modelId="{5394CBB0-931A-4652-9245-FE34889D5DD8}">
      <dgm:prSet/>
      <dgm:spPr/>
      <dgm:t>
        <a:bodyPr/>
        <a:lstStyle/>
        <a:p>
          <a:pPr algn="ctr" rtl="1"/>
          <a:r>
            <a:rPr lang="fa-IR" dirty="0" smtClean="0">
              <a:latin typeface="ذ فهفق"/>
              <a:cs typeface="B Titr" pitchFamily="2" charset="-78"/>
            </a:rPr>
            <a:t>رویکرد مقایسۀ قیمت‌های فروش</a:t>
          </a:r>
          <a:endParaRPr lang="en-US" dirty="0">
            <a:latin typeface="ذ فهفق"/>
            <a:cs typeface="B Titr" pitchFamily="2" charset="-78"/>
          </a:endParaRPr>
        </a:p>
      </dgm:t>
    </dgm:pt>
    <dgm:pt modelId="{1472A3F6-1A17-4365-8EA4-EF81530F4D57}" type="parTrans" cxnId="{0819FEC4-8BD6-4593-8F0A-A5A36F3894C7}">
      <dgm:prSet/>
      <dgm:spPr/>
      <dgm:t>
        <a:bodyPr/>
        <a:lstStyle/>
        <a:p>
          <a:endParaRPr lang="en-US">
            <a:cs typeface="B Zar" pitchFamily="2" charset="-78"/>
          </a:endParaRPr>
        </a:p>
      </dgm:t>
    </dgm:pt>
    <dgm:pt modelId="{FC1DDC0A-EF35-4047-A599-8260B40CD6A6}" type="sibTrans" cxnId="{0819FEC4-8BD6-4593-8F0A-A5A36F3894C7}">
      <dgm:prSet/>
      <dgm:spPr/>
      <dgm:t>
        <a:bodyPr/>
        <a:lstStyle/>
        <a:p>
          <a:endParaRPr lang="en-US">
            <a:cs typeface="B Zar" pitchFamily="2" charset="-78"/>
          </a:endParaRPr>
        </a:p>
      </dgm:t>
    </dgm:pt>
    <dgm:pt modelId="{B40E89D0-2747-43C3-919B-87BE849A73FD}">
      <dgm:prSet/>
      <dgm:spPr/>
      <dgm:t>
        <a:bodyPr/>
        <a:lstStyle/>
        <a:p>
          <a:pPr algn="l" rtl="0"/>
          <a:r>
            <a:rPr lang="en-US" dirty="0" smtClean="0">
              <a:cs typeface="B Zar" pitchFamily="2" charset="-78"/>
            </a:rPr>
            <a:t>sales comparison (market data) approach</a:t>
          </a:r>
          <a:endParaRPr lang="en-US" dirty="0">
            <a:cs typeface="B Zar" pitchFamily="2" charset="-78"/>
          </a:endParaRPr>
        </a:p>
      </dgm:t>
    </dgm:pt>
    <dgm:pt modelId="{5AAF8BD9-7FC3-4254-ACBB-19553241EB7F}" type="parTrans" cxnId="{D8D1AFC7-297D-47AC-B377-6E4ABF1F0047}">
      <dgm:prSet/>
      <dgm:spPr/>
      <dgm:t>
        <a:bodyPr/>
        <a:lstStyle/>
        <a:p>
          <a:endParaRPr lang="en-US">
            <a:cs typeface="B Zar" pitchFamily="2" charset="-78"/>
          </a:endParaRPr>
        </a:p>
      </dgm:t>
    </dgm:pt>
    <dgm:pt modelId="{90523AA6-AD79-4A6F-A2FB-352FF38F9A80}" type="sibTrans" cxnId="{D8D1AFC7-297D-47AC-B377-6E4ABF1F0047}">
      <dgm:prSet/>
      <dgm:spPr/>
      <dgm:t>
        <a:bodyPr/>
        <a:lstStyle/>
        <a:p>
          <a:endParaRPr lang="en-US">
            <a:cs typeface="B Zar" pitchFamily="2" charset="-78"/>
          </a:endParaRPr>
        </a:p>
      </dgm:t>
    </dgm:pt>
    <dgm:pt modelId="{6B33A51F-8CA2-46AE-88DE-D74EC98AC09A}">
      <dgm:prSet/>
      <dgm:spPr/>
      <dgm:t>
        <a:bodyPr/>
        <a:lstStyle/>
        <a:p>
          <a:pPr algn="ctr" rtl="1"/>
          <a:r>
            <a:rPr lang="fa-IR" dirty="0" smtClean="0">
              <a:latin typeface="ذ فهفق"/>
              <a:cs typeface="B Titr" pitchFamily="2" charset="-78"/>
            </a:rPr>
            <a:t>رویکرد هزینه</a:t>
          </a:r>
          <a:endParaRPr lang="en-US" dirty="0">
            <a:latin typeface="ذ فهفق"/>
            <a:cs typeface="B Titr" pitchFamily="2" charset="-78"/>
          </a:endParaRPr>
        </a:p>
      </dgm:t>
    </dgm:pt>
    <dgm:pt modelId="{7F409B3E-806B-43D7-80C5-219F55384781}" type="parTrans" cxnId="{36F8FB8F-8A4E-4D3D-A379-1C0AEC7A110E}">
      <dgm:prSet/>
      <dgm:spPr/>
      <dgm:t>
        <a:bodyPr/>
        <a:lstStyle/>
        <a:p>
          <a:endParaRPr lang="en-US">
            <a:cs typeface="B Zar" pitchFamily="2" charset="-78"/>
          </a:endParaRPr>
        </a:p>
      </dgm:t>
    </dgm:pt>
    <dgm:pt modelId="{18EABCD4-DE0E-40CB-92D1-51E168287F22}" type="sibTrans" cxnId="{36F8FB8F-8A4E-4D3D-A379-1C0AEC7A110E}">
      <dgm:prSet/>
      <dgm:spPr/>
      <dgm:t>
        <a:bodyPr/>
        <a:lstStyle/>
        <a:p>
          <a:endParaRPr lang="en-US">
            <a:cs typeface="B Zar" pitchFamily="2" charset="-78"/>
          </a:endParaRPr>
        </a:p>
      </dgm:t>
    </dgm:pt>
    <dgm:pt modelId="{1505A603-E372-44A1-8C02-FE89EF707D7D}">
      <dgm:prSet/>
      <dgm:spPr/>
      <dgm:t>
        <a:bodyPr/>
        <a:lstStyle/>
        <a:p>
          <a:pPr algn="l" rtl="0"/>
          <a:r>
            <a:rPr lang="en-US" dirty="0" smtClean="0">
              <a:cs typeface="B Zar" pitchFamily="2" charset="-78"/>
            </a:rPr>
            <a:t>cost approach</a:t>
          </a:r>
          <a:endParaRPr lang="en-US" dirty="0">
            <a:cs typeface="B Zar" pitchFamily="2" charset="-78"/>
          </a:endParaRPr>
        </a:p>
      </dgm:t>
    </dgm:pt>
    <dgm:pt modelId="{DBB2B549-E972-421E-9C0D-0EAE646175DF}" type="parTrans" cxnId="{0F89F362-81DC-49F4-8403-C34A779C5B0C}">
      <dgm:prSet/>
      <dgm:spPr/>
      <dgm:t>
        <a:bodyPr/>
        <a:lstStyle/>
        <a:p>
          <a:endParaRPr lang="en-US">
            <a:cs typeface="B Zar" pitchFamily="2" charset="-78"/>
          </a:endParaRPr>
        </a:p>
      </dgm:t>
    </dgm:pt>
    <dgm:pt modelId="{D5691D85-C3FC-4AE2-AE4B-0C90CFAD1CD2}" type="sibTrans" cxnId="{0F89F362-81DC-49F4-8403-C34A779C5B0C}">
      <dgm:prSet/>
      <dgm:spPr/>
      <dgm:t>
        <a:bodyPr/>
        <a:lstStyle/>
        <a:p>
          <a:endParaRPr lang="en-US">
            <a:cs typeface="B Zar" pitchFamily="2" charset="-78"/>
          </a:endParaRPr>
        </a:p>
      </dgm:t>
    </dgm:pt>
    <dgm:pt modelId="{EA53AEE2-C634-4CF7-9764-E3494D1831A2}">
      <dgm:prSet/>
      <dgm:spPr/>
      <dgm:t>
        <a:bodyPr/>
        <a:lstStyle/>
        <a:p>
          <a:pPr algn="ctr" rtl="1"/>
          <a:r>
            <a:rPr lang="fa-IR" dirty="0" smtClean="0">
              <a:latin typeface="ذ فهفق"/>
              <a:cs typeface="B Titr" pitchFamily="2" charset="-78"/>
            </a:rPr>
            <a:t>رویکرد درآمد</a:t>
          </a:r>
          <a:endParaRPr lang="en-US" dirty="0">
            <a:latin typeface="ذ فهفق"/>
            <a:cs typeface="B Titr" pitchFamily="2" charset="-78"/>
          </a:endParaRPr>
        </a:p>
      </dgm:t>
    </dgm:pt>
    <dgm:pt modelId="{0F6B137B-4068-49D5-993C-3E2711698352}" type="parTrans" cxnId="{E6D5F42A-702F-4A4C-831F-8C8661AE59CF}">
      <dgm:prSet/>
      <dgm:spPr/>
      <dgm:t>
        <a:bodyPr/>
        <a:lstStyle/>
        <a:p>
          <a:endParaRPr lang="en-US">
            <a:cs typeface="B Zar" pitchFamily="2" charset="-78"/>
          </a:endParaRPr>
        </a:p>
      </dgm:t>
    </dgm:pt>
    <dgm:pt modelId="{89D56F1C-9039-4CA8-83E3-8D8317C5DCCC}" type="sibTrans" cxnId="{E6D5F42A-702F-4A4C-831F-8C8661AE59CF}">
      <dgm:prSet/>
      <dgm:spPr/>
      <dgm:t>
        <a:bodyPr/>
        <a:lstStyle/>
        <a:p>
          <a:endParaRPr lang="en-US">
            <a:cs typeface="B Zar" pitchFamily="2" charset="-78"/>
          </a:endParaRPr>
        </a:p>
      </dgm:t>
    </dgm:pt>
    <dgm:pt modelId="{5C0E55A0-2E7E-434A-AC5B-5F6DA16B5FCB}">
      <dgm:prSet/>
      <dgm:spPr/>
      <dgm:t>
        <a:bodyPr/>
        <a:lstStyle/>
        <a:p>
          <a:pPr algn="l" rtl="0"/>
          <a:r>
            <a:rPr lang="en-US" dirty="0" smtClean="0">
              <a:cs typeface="B Zar" pitchFamily="2" charset="-78"/>
            </a:rPr>
            <a:t>Income approach</a:t>
          </a:r>
          <a:endParaRPr lang="en-US" dirty="0">
            <a:cs typeface="B Zar" pitchFamily="2" charset="-78"/>
          </a:endParaRPr>
        </a:p>
      </dgm:t>
    </dgm:pt>
    <dgm:pt modelId="{C634D014-94AD-48FE-9F28-BCD0D298BC8D}" type="parTrans" cxnId="{F0F087CD-8DC1-4803-8FA9-C04DCD51B236}">
      <dgm:prSet/>
      <dgm:spPr/>
      <dgm:t>
        <a:bodyPr/>
        <a:lstStyle/>
        <a:p>
          <a:endParaRPr lang="en-US">
            <a:cs typeface="B Zar" pitchFamily="2" charset="-78"/>
          </a:endParaRPr>
        </a:p>
      </dgm:t>
    </dgm:pt>
    <dgm:pt modelId="{2A3385DF-1C2C-4B02-9B15-2FE02790D301}" type="sibTrans" cxnId="{F0F087CD-8DC1-4803-8FA9-C04DCD51B236}">
      <dgm:prSet/>
      <dgm:spPr/>
      <dgm:t>
        <a:bodyPr/>
        <a:lstStyle/>
        <a:p>
          <a:endParaRPr lang="en-US">
            <a:cs typeface="B Zar" pitchFamily="2" charset="-78"/>
          </a:endParaRPr>
        </a:p>
      </dgm:t>
    </dgm:pt>
    <dgm:pt modelId="{890F2D84-CDC9-4C82-BD05-F136323E5321}" type="pres">
      <dgm:prSet presAssocID="{16316778-0A9A-4E72-8AD8-2C57E4282381}" presName="linear" presStyleCnt="0">
        <dgm:presLayoutVars>
          <dgm:dir/>
          <dgm:animLvl val="lvl"/>
          <dgm:resizeHandles val="exact"/>
        </dgm:presLayoutVars>
      </dgm:prSet>
      <dgm:spPr/>
      <dgm:t>
        <a:bodyPr/>
        <a:lstStyle/>
        <a:p>
          <a:endParaRPr lang="en-US"/>
        </a:p>
      </dgm:t>
    </dgm:pt>
    <dgm:pt modelId="{A0A5FE71-0EBC-40E3-B1EB-E8AB69DFFD61}" type="pres">
      <dgm:prSet presAssocID="{5394CBB0-931A-4652-9245-FE34889D5DD8}" presName="parentLin" presStyleCnt="0"/>
      <dgm:spPr/>
    </dgm:pt>
    <dgm:pt modelId="{37C8F715-A0F2-4F8C-8902-B78245B7AC40}" type="pres">
      <dgm:prSet presAssocID="{5394CBB0-931A-4652-9245-FE34889D5DD8}" presName="parentLeftMargin" presStyleLbl="node1" presStyleIdx="0" presStyleCnt="3"/>
      <dgm:spPr/>
      <dgm:t>
        <a:bodyPr/>
        <a:lstStyle/>
        <a:p>
          <a:endParaRPr lang="en-US"/>
        </a:p>
      </dgm:t>
    </dgm:pt>
    <dgm:pt modelId="{8ECB8E34-A197-4563-8BD6-2DD447F75CDB}" type="pres">
      <dgm:prSet presAssocID="{5394CBB0-931A-4652-9245-FE34889D5DD8}" presName="parentText" presStyleLbl="node1" presStyleIdx="0" presStyleCnt="3">
        <dgm:presLayoutVars>
          <dgm:chMax val="0"/>
          <dgm:bulletEnabled val="1"/>
        </dgm:presLayoutVars>
      </dgm:prSet>
      <dgm:spPr/>
      <dgm:t>
        <a:bodyPr/>
        <a:lstStyle/>
        <a:p>
          <a:endParaRPr lang="en-US"/>
        </a:p>
      </dgm:t>
    </dgm:pt>
    <dgm:pt modelId="{407E7726-3D40-4465-84B9-684F1BD9B962}" type="pres">
      <dgm:prSet presAssocID="{5394CBB0-931A-4652-9245-FE34889D5DD8}" presName="negativeSpace" presStyleCnt="0"/>
      <dgm:spPr/>
    </dgm:pt>
    <dgm:pt modelId="{8762B7BF-52DB-40E0-9775-1B8B5F0B57AE}" type="pres">
      <dgm:prSet presAssocID="{5394CBB0-931A-4652-9245-FE34889D5DD8}" presName="childText" presStyleLbl="conFgAcc1" presStyleIdx="0" presStyleCnt="3">
        <dgm:presLayoutVars>
          <dgm:bulletEnabled val="1"/>
        </dgm:presLayoutVars>
      </dgm:prSet>
      <dgm:spPr>
        <a:prstGeom prst="wedgeRoundRectCallout">
          <a:avLst/>
        </a:prstGeom>
      </dgm:spPr>
      <dgm:t>
        <a:bodyPr/>
        <a:lstStyle/>
        <a:p>
          <a:endParaRPr lang="en-US"/>
        </a:p>
      </dgm:t>
    </dgm:pt>
    <dgm:pt modelId="{661A16CB-4B27-4E85-B27E-1E83C95094B2}" type="pres">
      <dgm:prSet presAssocID="{FC1DDC0A-EF35-4047-A599-8260B40CD6A6}" presName="spaceBetweenRectangles" presStyleCnt="0"/>
      <dgm:spPr/>
    </dgm:pt>
    <dgm:pt modelId="{06FF9FF0-89DE-47FD-AACA-22BC8A5629E9}" type="pres">
      <dgm:prSet presAssocID="{6B33A51F-8CA2-46AE-88DE-D74EC98AC09A}" presName="parentLin" presStyleCnt="0"/>
      <dgm:spPr/>
    </dgm:pt>
    <dgm:pt modelId="{30979209-887A-4FD5-AB5C-ACB94A043BF4}" type="pres">
      <dgm:prSet presAssocID="{6B33A51F-8CA2-46AE-88DE-D74EC98AC09A}" presName="parentLeftMargin" presStyleLbl="node1" presStyleIdx="0" presStyleCnt="3"/>
      <dgm:spPr/>
      <dgm:t>
        <a:bodyPr/>
        <a:lstStyle/>
        <a:p>
          <a:endParaRPr lang="en-US"/>
        </a:p>
      </dgm:t>
    </dgm:pt>
    <dgm:pt modelId="{B9A46C12-73B5-4D6E-A212-3094D577B0E9}" type="pres">
      <dgm:prSet presAssocID="{6B33A51F-8CA2-46AE-88DE-D74EC98AC09A}" presName="parentText" presStyleLbl="node1" presStyleIdx="1" presStyleCnt="3">
        <dgm:presLayoutVars>
          <dgm:chMax val="0"/>
          <dgm:bulletEnabled val="1"/>
        </dgm:presLayoutVars>
      </dgm:prSet>
      <dgm:spPr/>
      <dgm:t>
        <a:bodyPr/>
        <a:lstStyle/>
        <a:p>
          <a:endParaRPr lang="en-US"/>
        </a:p>
      </dgm:t>
    </dgm:pt>
    <dgm:pt modelId="{9B7DD4FB-2902-4FC7-BED0-AA4FC910DDCE}" type="pres">
      <dgm:prSet presAssocID="{6B33A51F-8CA2-46AE-88DE-D74EC98AC09A}" presName="negativeSpace" presStyleCnt="0"/>
      <dgm:spPr/>
    </dgm:pt>
    <dgm:pt modelId="{02178755-AD7E-4F5D-A365-975804939447}" type="pres">
      <dgm:prSet presAssocID="{6B33A51F-8CA2-46AE-88DE-D74EC98AC09A}" presName="childText" presStyleLbl="conFgAcc1" presStyleIdx="1" presStyleCnt="3">
        <dgm:presLayoutVars>
          <dgm:bulletEnabled val="1"/>
        </dgm:presLayoutVars>
      </dgm:prSet>
      <dgm:spPr>
        <a:prstGeom prst="wedgeRoundRectCallout">
          <a:avLst/>
        </a:prstGeom>
      </dgm:spPr>
      <dgm:t>
        <a:bodyPr/>
        <a:lstStyle/>
        <a:p>
          <a:endParaRPr lang="en-US"/>
        </a:p>
      </dgm:t>
    </dgm:pt>
    <dgm:pt modelId="{A7AFAACA-2C66-4705-B811-6363D2C5AB10}" type="pres">
      <dgm:prSet presAssocID="{18EABCD4-DE0E-40CB-92D1-51E168287F22}" presName="spaceBetweenRectangles" presStyleCnt="0"/>
      <dgm:spPr/>
    </dgm:pt>
    <dgm:pt modelId="{6FD2CED8-2C64-48E5-8DDD-FB678D6186DE}" type="pres">
      <dgm:prSet presAssocID="{EA53AEE2-C634-4CF7-9764-E3494D1831A2}" presName="parentLin" presStyleCnt="0"/>
      <dgm:spPr/>
    </dgm:pt>
    <dgm:pt modelId="{113BF881-1C5E-42BB-A454-AEA4307883F4}" type="pres">
      <dgm:prSet presAssocID="{EA53AEE2-C634-4CF7-9764-E3494D1831A2}" presName="parentLeftMargin" presStyleLbl="node1" presStyleIdx="1" presStyleCnt="3"/>
      <dgm:spPr/>
      <dgm:t>
        <a:bodyPr/>
        <a:lstStyle/>
        <a:p>
          <a:endParaRPr lang="en-US"/>
        </a:p>
      </dgm:t>
    </dgm:pt>
    <dgm:pt modelId="{FFF8F352-E2FF-43F8-B2CE-903AAE59E059}" type="pres">
      <dgm:prSet presAssocID="{EA53AEE2-C634-4CF7-9764-E3494D1831A2}" presName="parentText" presStyleLbl="node1" presStyleIdx="2" presStyleCnt="3">
        <dgm:presLayoutVars>
          <dgm:chMax val="0"/>
          <dgm:bulletEnabled val="1"/>
        </dgm:presLayoutVars>
      </dgm:prSet>
      <dgm:spPr/>
      <dgm:t>
        <a:bodyPr/>
        <a:lstStyle/>
        <a:p>
          <a:endParaRPr lang="en-US"/>
        </a:p>
      </dgm:t>
    </dgm:pt>
    <dgm:pt modelId="{993DE0E1-BF31-4CA2-84BE-A77AA974F789}" type="pres">
      <dgm:prSet presAssocID="{EA53AEE2-C634-4CF7-9764-E3494D1831A2}" presName="negativeSpace" presStyleCnt="0"/>
      <dgm:spPr/>
    </dgm:pt>
    <dgm:pt modelId="{FFC0025F-6473-4C38-A079-004A12DE613F}" type="pres">
      <dgm:prSet presAssocID="{EA53AEE2-C634-4CF7-9764-E3494D1831A2}" presName="childText" presStyleLbl="conFgAcc1" presStyleIdx="2" presStyleCnt="3">
        <dgm:presLayoutVars>
          <dgm:bulletEnabled val="1"/>
        </dgm:presLayoutVars>
      </dgm:prSet>
      <dgm:spPr>
        <a:prstGeom prst="wedgeRoundRectCallout">
          <a:avLst/>
        </a:prstGeom>
      </dgm:spPr>
      <dgm:t>
        <a:bodyPr/>
        <a:lstStyle/>
        <a:p>
          <a:endParaRPr lang="en-US"/>
        </a:p>
      </dgm:t>
    </dgm:pt>
  </dgm:ptLst>
  <dgm:cxnLst>
    <dgm:cxn modelId="{E1A3113F-E563-495E-85B2-0F4C998F54D3}" type="presOf" srcId="{B40E89D0-2747-43C3-919B-87BE849A73FD}" destId="{8762B7BF-52DB-40E0-9775-1B8B5F0B57AE}" srcOrd="0" destOrd="0" presId="urn:microsoft.com/office/officeart/2005/8/layout/list1"/>
    <dgm:cxn modelId="{5DF86C40-E459-491E-9E5B-6D90EEDA7248}" type="presOf" srcId="{5394CBB0-931A-4652-9245-FE34889D5DD8}" destId="{37C8F715-A0F2-4F8C-8902-B78245B7AC40}" srcOrd="0" destOrd="0" presId="urn:microsoft.com/office/officeart/2005/8/layout/list1"/>
    <dgm:cxn modelId="{E252CBB8-63D6-437A-A4BE-09E3CA1B0D1E}" type="presOf" srcId="{EA53AEE2-C634-4CF7-9764-E3494D1831A2}" destId="{113BF881-1C5E-42BB-A454-AEA4307883F4}" srcOrd="0" destOrd="0" presId="urn:microsoft.com/office/officeart/2005/8/layout/list1"/>
    <dgm:cxn modelId="{23434F78-0F4E-4C14-ACC1-25F40D1F8664}" type="presOf" srcId="{EA53AEE2-C634-4CF7-9764-E3494D1831A2}" destId="{FFF8F352-E2FF-43F8-B2CE-903AAE59E059}" srcOrd="1" destOrd="0" presId="urn:microsoft.com/office/officeart/2005/8/layout/list1"/>
    <dgm:cxn modelId="{EC4D9A9E-E3E4-40E5-A7E6-8E308716ED01}" type="presOf" srcId="{5C0E55A0-2E7E-434A-AC5B-5F6DA16B5FCB}" destId="{FFC0025F-6473-4C38-A079-004A12DE613F}" srcOrd="0" destOrd="0" presId="urn:microsoft.com/office/officeart/2005/8/layout/list1"/>
    <dgm:cxn modelId="{D8D1AFC7-297D-47AC-B377-6E4ABF1F0047}" srcId="{5394CBB0-931A-4652-9245-FE34889D5DD8}" destId="{B40E89D0-2747-43C3-919B-87BE849A73FD}" srcOrd="0" destOrd="0" parTransId="{5AAF8BD9-7FC3-4254-ACBB-19553241EB7F}" sibTransId="{90523AA6-AD79-4A6F-A2FB-352FF38F9A80}"/>
    <dgm:cxn modelId="{0F89F362-81DC-49F4-8403-C34A779C5B0C}" srcId="{6B33A51F-8CA2-46AE-88DE-D74EC98AC09A}" destId="{1505A603-E372-44A1-8C02-FE89EF707D7D}" srcOrd="0" destOrd="0" parTransId="{DBB2B549-E972-421E-9C0D-0EAE646175DF}" sibTransId="{D5691D85-C3FC-4AE2-AE4B-0C90CFAD1CD2}"/>
    <dgm:cxn modelId="{36F8FB8F-8A4E-4D3D-A379-1C0AEC7A110E}" srcId="{16316778-0A9A-4E72-8AD8-2C57E4282381}" destId="{6B33A51F-8CA2-46AE-88DE-D74EC98AC09A}" srcOrd="1" destOrd="0" parTransId="{7F409B3E-806B-43D7-80C5-219F55384781}" sibTransId="{18EABCD4-DE0E-40CB-92D1-51E168287F22}"/>
    <dgm:cxn modelId="{10678E42-4C84-4437-BC71-32E3874A2E16}" type="presOf" srcId="{16316778-0A9A-4E72-8AD8-2C57E4282381}" destId="{890F2D84-CDC9-4C82-BD05-F136323E5321}" srcOrd="0" destOrd="0" presId="urn:microsoft.com/office/officeart/2005/8/layout/list1"/>
    <dgm:cxn modelId="{83D77C51-A248-4217-9F88-A0516AF42259}" type="presOf" srcId="{6B33A51F-8CA2-46AE-88DE-D74EC98AC09A}" destId="{30979209-887A-4FD5-AB5C-ACB94A043BF4}" srcOrd="0" destOrd="0" presId="urn:microsoft.com/office/officeart/2005/8/layout/list1"/>
    <dgm:cxn modelId="{E6D5F42A-702F-4A4C-831F-8C8661AE59CF}" srcId="{16316778-0A9A-4E72-8AD8-2C57E4282381}" destId="{EA53AEE2-C634-4CF7-9764-E3494D1831A2}" srcOrd="2" destOrd="0" parTransId="{0F6B137B-4068-49D5-993C-3E2711698352}" sibTransId="{89D56F1C-9039-4CA8-83E3-8D8317C5DCCC}"/>
    <dgm:cxn modelId="{0819FEC4-8BD6-4593-8F0A-A5A36F3894C7}" srcId="{16316778-0A9A-4E72-8AD8-2C57E4282381}" destId="{5394CBB0-931A-4652-9245-FE34889D5DD8}" srcOrd="0" destOrd="0" parTransId="{1472A3F6-1A17-4365-8EA4-EF81530F4D57}" sibTransId="{FC1DDC0A-EF35-4047-A599-8260B40CD6A6}"/>
    <dgm:cxn modelId="{5F91A59F-875F-4B29-B002-6C8171FED6C3}" type="presOf" srcId="{6B33A51F-8CA2-46AE-88DE-D74EC98AC09A}" destId="{B9A46C12-73B5-4D6E-A212-3094D577B0E9}" srcOrd="1" destOrd="0" presId="urn:microsoft.com/office/officeart/2005/8/layout/list1"/>
    <dgm:cxn modelId="{9C70EF18-7D2A-405B-8175-434DE473E143}" type="presOf" srcId="{1505A603-E372-44A1-8C02-FE89EF707D7D}" destId="{02178755-AD7E-4F5D-A365-975804939447}" srcOrd="0" destOrd="0" presId="urn:microsoft.com/office/officeart/2005/8/layout/list1"/>
    <dgm:cxn modelId="{F0F087CD-8DC1-4803-8FA9-C04DCD51B236}" srcId="{EA53AEE2-C634-4CF7-9764-E3494D1831A2}" destId="{5C0E55A0-2E7E-434A-AC5B-5F6DA16B5FCB}" srcOrd="0" destOrd="0" parTransId="{C634D014-94AD-48FE-9F28-BCD0D298BC8D}" sibTransId="{2A3385DF-1C2C-4B02-9B15-2FE02790D301}"/>
    <dgm:cxn modelId="{EBF7C690-98F2-49C0-99CA-17A2E704A745}" type="presOf" srcId="{5394CBB0-931A-4652-9245-FE34889D5DD8}" destId="{8ECB8E34-A197-4563-8BD6-2DD447F75CDB}" srcOrd="1" destOrd="0" presId="urn:microsoft.com/office/officeart/2005/8/layout/list1"/>
    <dgm:cxn modelId="{A12314AE-BFA8-4997-ADA5-C130857CA318}" type="presParOf" srcId="{890F2D84-CDC9-4C82-BD05-F136323E5321}" destId="{A0A5FE71-0EBC-40E3-B1EB-E8AB69DFFD61}" srcOrd="0" destOrd="0" presId="urn:microsoft.com/office/officeart/2005/8/layout/list1"/>
    <dgm:cxn modelId="{5D5FFCB5-474B-4F51-A107-0896554B3A98}" type="presParOf" srcId="{A0A5FE71-0EBC-40E3-B1EB-E8AB69DFFD61}" destId="{37C8F715-A0F2-4F8C-8902-B78245B7AC40}" srcOrd="0" destOrd="0" presId="urn:microsoft.com/office/officeart/2005/8/layout/list1"/>
    <dgm:cxn modelId="{4A5D5D47-66EE-4641-89EB-B2AD5EC739D0}" type="presParOf" srcId="{A0A5FE71-0EBC-40E3-B1EB-E8AB69DFFD61}" destId="{8ECB8E34-A197-4563-8BD6-2DD447F75CDB}" srcOrd="1" destOrd="0" presId="urn:microsoft.com/office/officeart/2005/8/layout/list1"/>
    <dgm:cxn modelId="{2090902B-3116-4D5D-AD41-6097ED2D0A7C}" type="presParOf" srcId="{890F2D84-CDC9-4C82-BD05-F136323E5321}" destId="{407E7726-3D40-4465-84B9-684F1BD9B962}" srcOrd="1" destOrd="0" presId="urn:microsoft.com/office/officeart/2005/8/layout/list1"/>
    <dgm:cxn modelId="{83BF0130-C718-4E46-84C6-657B1FF45497}" type="presParOf" srcId="{890F2D84-CDC9-4C82-BD05-F136323E5321}" destId="{8762B7BF-52DB-40E0-9775-1B8B5F0B57AE}" srcOrd="2" destOrd="0" presId="urn:microsoft.com/office/officeart/2005/8/layout/list1"/>
    <dgm:cxn modelId="{9D557B67-2BA9-4B0E-8EF4-CF4DA1FDA269}" type="presParOf" srcId="{890F2D84-CDC9-4C82-BD05-F136323E5321}" destId="{661A16CB-4B27-4E85-B27E-1E83C95094B2}" srcOrd="3" destOrd="0" presId="urn:microsoft.com/office/officeart/2005/8/layout/list1"/>
    <dgm:cxn modelId="{A540256E-6EC6-4A7C-8556-B96E24463D63}" type="presParOf" srcId="{890F2D84-CDC9-4C82-BD05-F136323E5321}" destId="{06FF9FF0-89DE-47FD-AACA-22BC8A5629E9}" srcOrd="4" destOrd="0" presId="urn:microsoft.com/office/officeart/2005/8/layout/list1"/>
    <dgm:cxn modelId="{BB3CD567-9C70-452B-8F40-5D236B0E371A}" type="presParOf" srcId="{06FF9FF0-89DE-47FD-AACA-22BC8A5629E9}" destId="{30979209-887A-4FD5-AB5C-ACB94A043BF4}" srcOrd="0" destOrd="0" presId="urn:microsoft.com/office/officeart/2005/8/layout/list1"/>
    <dgm:cxn modelId="{E279B019-EC8A-486F-8D56-59884CAF7928}" type="presParOf" srcId="{06FF9FF0-89DE-47FD-AACA-22BC8A5629E9}" destId="{B9A46C12-73B5-4D6E-A212-3094D577B0E9}" srcOrd="1" destOrd="0" presId="urn:microsoft.com/office/officeart/2005/8/layout/list1"/>
    <dgm:cxn modelId="{9CCD16B0-FFE3-48C5-9D89-43F80EB035B2}" type="presParOf" srcId="{890F2D84-CDC9-4C82-BD05-F136323E5321}" destId="{9B7DD4FB-2902-4FC7-BED0-AA4FC910DDCE}" srcOrd="5" destOrd="0" presId="urn:microsoft.com/office/officeart/2005/8/layout/list1"/>
    <dgm:cxn modelId="{705DD336-E098-4AC5-A12A-89CF7C3D0D75}" type="presParOf" srcId="{890F2D84-CDC9-4C82-BD05-F136323E5321}" destId="{02178755-AD7E-4F5D-A365-975804939447}" srcOrd="6" destOrd="0" presId="urn:microsoft.com/office/officeart/2005/8/layout/list1"/>
    <dgm:cxn modelId="{7AC4A579-545A-4048-8465-89E3A8B9C195}" type="presParOf" srcId="{890F2D84-CDC9-4C82-BD05-F136323E5321}" destId="{A7AFAACA-2C66-4705-B811-6363D2C5AB10}" srcOrd="7" destOrd="0" presId="urn:microsoft.com/office/officeart/2005/8/layout/list1"/>
    <dgm:cxn modelId="{76C3C4AE-CD4E-48F4-AF34-C3B08DADF660}" type="presParOf" srcId="{890F2D84-CDC9-4C82-BD05-F136323E5321}" destId="{6FD2CED8-2C64-48E5-8DDD-FB678D6186DE}" srcOrd="8" destOrd="0" presId="urn:microsoft.com/office/officeart/2005/8/layout/list1"/>
    <dgm:cxn modelId="{4B875DDC-BB94-43B6-B957-DE717F604D2E}" type="presParOf" srcId="{6FD2CED8-2C64-48E5-8DDD-FB678D6186DE}" destId="{113BF881-1C5E-42BB-A454-AEA4307883F4}" srcOrd="0" destOrd="0" presId="urn:microsoft.com/office/officeart/2005/8/layout/list1"/>
    <dgm:cxn modelId="{F8796501-32B2-42D1-B9B1-46FA5EDD6B18}" type="presParOf" srcId="{6FD2CED8-2C64-48E5-8DDD-FB678D6186DE}" destId="{FFF8F352-E2FF-43F8-B2CE-903AAE59E059}" srcOrd="1" destOrd="0" presId="urn:microsoft.com/office/officeart/2005/8/layout/list1"/>
    <dgm:cxn modelId="{464A0CB6-5C6D-4FF5-ABE3-87EFF3CC0AD0}" type="presParOf" srcId="{890F2D84-CDC9-4C82-BD05-F136323E5321}" destId="{993DE0E1-BF31-4CA2-84BE-A77AA974F789}" srcOrd="9" destOrd="0" presId="urn:microsoft.com/office/officeart/2005/8/layout/list1"/>
    <dgm:cxn modelId="{AC5F4453-FAF3-4CA1-98C8-22CEEE284144}" type="presParOf" srcId="{890F2D84-CDC9-4C82-BD05-F136323E5321}" destId="{FFC0025F-6473-4C38-A079-004A12DE613F}"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4A8CEE4-ECCF-4F4A-BEBB-C1D5A2EA306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72045FD-87FC-4049-B2F5-12510BF548A1}">
      <dgm:prSet/>
      <dgm:spPr/>
      <dgm:t>
        <a:bodyPr/>
        <a:lstStyle/>
        <a:p>
          <a:pPr algn="ctr" rtl="1"/>
          <a:r>
            <a:rPr lang="fa-IR" dirty="0" smtClean="0">
              <a:cs typeface="B Zar" pitchFamily="2" charset="-78"/>
            </a:rPr>
            <a:t>هزینه‌های واسپاری</a:t>
          </a:r>
          <a:endParaRPr lang="en-US" dirty="0">
            <a:cs typeface="B Zar" pitchFamily="2" charset="-78"/>
          </a:endParaRPr>
        </a:p>
      </dgm:t>
    </dgm:pt>
    <dgm:pt modelId="{080833D7-C6FB-4B61-A0EB-8B267495B2FB}" type="parTrans" cxnId="{6DC5634F-5D83-45A9-B66F-E9C6C3F15BB7}">
      <dgm:prSet/>
      <dgm:spPr/>
      <dgm:t>
        <a:bodyPr/>
        <a:lstStyle/>
        <a:p>
          <a:endParaRPr lang="en-US">
            <a:cs typeface="B Zar" pitchFamily="2" charset="-78"/>
          </a:endParaRPr>
        </a:p>
      </dgm:t>
    </dgm:pt>
    <dgm:pt modelId="{DA6C4753-ED5C-46D1-863E-6AEECC210964}" type="sibTrans" cxnId="{6DC5634F-5D83-45A9-B66F-E9C6C3F15BB7}">
      <dgm:prSet/>
      <dgm:spPr/>
      <dgm:t>
        <a:bodyPr/>
        <a:lstStyle/>
        <a:p>
          <a:endParaRPr lang="en-US">
            <a:cs typeface="B Zar" pitchFamily="2" charset="-78"/>
          </a:endParaRPr>
        </a:p>
      </dgm:t>
    </dgm:pt>
    <dgm:pt modelId="{B8D247F0-4B3C-4700-9D3C-9630FFD01099}">
      <dgm:prSet/>
      <dgm:spPr/>
      <dgm:t>
        <a:bodyPr/>
        <a:lstStyle/>
        <a:p>
          <a:pPr rtl="1"/>
          <a:r>
            <a:rPr lang="fa-IR" dirty="0" smtClean="0">
              <a:cs typeface="B Zar" pitchFamily="2" charset="-78"/>
            </a:rPr>
            <a:t>هزینه‌های بهسازی برای مستأجران </a:t>
          </a:r>
          <a:endParaRPr lang="en-US" dirty="0">
            <a:cs typeface="B Zar" pitchFamily="2" charset="-78"/>
          </a:endParaRPr>
        </a:p>
      </dgm:t>
    </dgm:pt>
    <dgm:pt modelId="{039E48D0-2213-4554-B2F5-BB414CE9CCAF}" type="parTrans" cxnId="{675821F6-BBAF-4323-8A4D-A5962C92BBE2}">
      <dgm:prSet/>
      <dgm:spPr/>
      <dgm:t>
        <a:bodyPr/>
        <a:lstStyle/>
        <a:p>
          <a:endParaRPr lang="en-US">
            <a:cs typeface="B Zar" pitchFamily="2" charset="-78"/>
          </a:endParaRPr>
        </a:p>
      </dgm:t>
    </dgm:pt>
    <dgm:pt modelId="{CC480AD4-0163-49E0-ACA3-456D2A196462}" type="sibTrans" cxnId="{675821F6-BBAF-4323-8A4D-A5962C92BBE2}">
      <dgm:prSet/>
      <dgm:spPr/>
      <dgm:t>
        <a:bodyPr/>
        <a:lstStyle/>
        <a:p>
          <a:endParaRPr lang="en-US">
            <a:cs typeface="B Zar" pitchFamily="2" charset="-78"/>
          </a:endParaRPr>
        </a:p>
      </dgm:t>
    </dgm:pt>
    <dgm:pt modelId="{3496BD93-F25A-46D8-983C-906F7EC79CDE}">
      <dgm:prSet/>
      <dgm:spPr/>
      <dgm:t>
        <a:bodyPr/>
        <a:lstStyle/>
        <a:p>
          <a:pPr rtl="1"/>
          <a:r>
            <a:rPr lang="fa-IR" dirty="0" smtClean="0">
              <a:cs typeface="B Zar" pitchFamily="2" charset="-78"/>
            </a:rPr>
            <a:t>کارمزد کارگزاران واسپاری </a:t>
          </a:r>
          <a:endParaRPr lang="en-US" dirty="0">
            <a:cs typeface="B Zar" pitchFamily="2" charset="-78"/>
          </a:endParaRPr>
        </a:p>
      </dgm:t>
    </dgm:pt>
    <dgm:pt modelId="{CABC3B00-1006-482D-8EC0-07EC1EED6DB9}" type="parTrans" cxnId="{5A8BD296-DA0B-46C2-A1C3-E9D278F17247}">
      <dgm:prSet/>
      <dgm:spPr/>
      <dgm:t>
        <a:bodyPr/>
        <a:lstStyle/>
        <a:p>
          <a:endParaRPr lang="en-US">
            <a:cs typeface="B Zar" pitchFamily="2" charset="-78"/>
          </a:endParaRPr>
        </a:p>
      </dgm:t>
    </dgm:pt>
    <dgm:pt modelId="{17B18902-EB9D-43FA-9DCF-E17DFC8009CF}" type="sibTrans" cxnId="{5A8BD296-DA0B-46C2-A1C3-E9D278F17247}">
      <dgm:prSet/>
      <dgm:spPr/>
      <dgm:t>
        <a:bodyPr/>
        <a:lstStyle/>
        <a:p>
          <a:endParaRPr lang="en-US">
            <a:cs typeface="B Zar" pitchFamily="2" charset="-78"/>
          </a:endParaRPr>
        </a:p>
      </dgm:t>
    </dgm:pt>
    <dgm:pt modelId="{75B189CC-D273-4A91-9408-CDB7F4367413}">
      <dgm:prSet/>
      <dgm:spPr/>
      <dgm:t>
        <a:bodyPr/>
        <a:lstStyle/>
        <a:p>
          <a:pPr algn="ctr" rtl="1"/>
          <a:r>
            <a:rPr lang="fa-IR" dirty="0" smtClean="0">
              <a:cs typeface="B Zar" pitchFamily="2" charset="-78"/>
            </a:rPr>
            <a:t>بازسازی ملک</a:t>
          </a:r>
          <a:endParaRPr lang="en-US" dirty="0">
            <a:cs typeface="B Zar" pitchFamily="2" charset="-78"/>
          </a:endParaRPr>
        </a:p>
      </dgm:t>
    </dgm:pt>
    <dgm:pt modelId="{7D55DD76-DF49-4657-B872-0D31115C510E}" type="parTrans" cxnId="{82382985-C383-43E8-B95B-884CB466F049}">
      <dgm:prSet/>
      <dgm:spPr/>
      <dgm:t>
        <a:bodyPr/>
        <a:lstStyle/>
        <a:p>
          <a:endParaRPr lang="en-US">
            <a:cs typeface="B Zar" pitchFamily="2" charset="-78"/>
          </a:endParaRPr>
        </a:p>
      </dgm:t>
    </dgm:pt>
    <dgm:pt modelId="{ACAD9BE3-F2AE-4D27-9E18-8E1A5F7D8B1F}" type="sibTrans" cxnId="{82382985-C383-43E8-B95B-884CB466F049}">
      <dgm:prSet/>
      <dgm:spPr/>
      <dgm:t>
        <a:bodyPr/>
        <a:lstStyle/>
        <a:p>
          <a:endParaRPr lang="en-US">
            <a:cs typeface="B Zar" pitchFamily="2" charset="-78"/>
          </a:endParaRPr>
        </a:p>
      </dgm:t>
    </dgm:pt>
    <dgm:pt modelId="{1F3DB475-7076-48ED-9891-5493AC3F6016}">
      <dgm:prSet/>
      <dgm:spPr/>
      <dgm:t>
        <a:bodyPr/>
        <a:lstStyle/>
        <a:p>
          <a:pPr rtl="1"/>
          <a:r>
            <a:rPr lang="fa-IR" dirty="0" smtClean="0">
              <a:cs typeface="B Zar" pitchFamily="2" charset="-78"/>
            </a:rPr>
            <a:t>تعمیرات اساسی</a:t>
          </a:r>
          <a:endParaRPr lang="en-US" dirty="0">
            <a:cs typeface="B Zar" pitchFamily="2" charset="-78"/>
          </a:endParaRPr>
        </a:p>
      </dgm:t>
    </dgm:pt>
    <dgm:pt modelId="{7212315B-ACBB-40F4-9797-7BB296928FC0}" type="parTrans" cxnId="{15CF623A-C9CB-4B2A-BE90-C9EC35C160A1}">
      <dgm:prSet/>
      <dgm:spPr/>
      <dgm:t>
        <a:bodyPr/>
        <a:lstStyle/>
        <a:p>
          <a:endParaRPr lang="en-US">
            <a:cs typeface="B Zar" pitchFamily="2" charset="-78"/>
          </a:endParaRPr>
        </a:p>
      </dgm:t>
    </dgm:pt>
    <dgm:pt modelId="{14352F62-9C22-4FF7-BCB3-2FA308713F0C}" type="sibTrans" cxnId="{15CF623A-C9CB-4B2A-BE90-C9EC35C160A1}">
      <dgm:prSet/>
      <dgm:spPr/>
      <dgm:t>
        <a:bodyPr/>
        <a:lstStyle/>
        <a:p>
          <a:endParaRPr lang="en-US">
            <a:cs typeface="B Zar" pitchFamily="2" charset="-78"/>
          </a:endParaRPr>
        </a:p>
      </dgm:t>
    </dgm:pt>
    <dgm:pt modelId="{CCE8C8C7-CF27-4822-B9C4-0FA26054E3B2}">
      <dgm:prSet/>
      <dgm:spPr/>
      <dgm:t>
        <a:bodyPr/>
        <a:lstStyle/>
        <a:p>
          <a:pPr rtl="1"/>
          <a:r>
            <a:rPr lang="fa-IR" dirty="0" smtClean="0">
              <a:cs typeface="B Zar" pitchFamily="2" charset="-78"/>
            </a:rPr>
            <a:t>جایگزینی تجهیزات عمدۀ ملک</a:t>
          </a:r>
          <a:endParaRPr lang="en-US" dirty="0">
            <a:cs typeface="B Zar" pitchFamily="2" charset="-78"/>
          </a:endParaRPr>
        </a:p>
      </dgm:t>
    </dgm:pt>
    <dgm:pt modelId="{3A6BAC14-B107-42B0-A0E7-7D3153D035BF}" type="parTrans" cxnId="{369DC615-AB22-4EA2-9EA7-6A1A6AFDD283}">
      <dgm:prSet/>
      <dgm:spPr/>
      <dgm:t>
        <a:bodyPr/>
        <a:lstStyle/>
        <a:p>
          <a:endParaRPr lang="en-US">
            <a:cs typeface="B Zar" pitchFamily="2" charset="-78"/>
          </a:endParaRPr>
        </a:p>
      </dgm:t>
    </dgm:pt>
    <dgm:pt modelId="{4DE53482-C6AD-40BA-B200-F786DC892D2E}" type="sibTrans" cxnId="{369DC615-AB22-4EA2-9EA7-6A1A6AFDD283}">
      <dgm:prSet/>
      <dgm:spPr/>
      <dgm:t>
        <a:bodyPr/>
        <a:lstStyle/>
        <a:p>
          <a:endParaRPr lang="en-US">
            <a:cs typeface="B Zar" pitchFamily="2" charset="-78"/>
          </a:endParaRPr>
        </a:p>
      </dgm:t>
    </dgm:pt>
    <dgm:pt modelId="{1DF3A76A-6028-4AB5-9B26-D61F33EEE2FC}">
      <dgm:prSet/>
      <dgm:spPr/>
      <dgm:t>
        <a:bodyPr/>
        <a:lstStyle/>
        <a:p>
          <a:pPr rtl="1"/>
          <a:r>
            <a:rPr lang="fa-IR" dirty="0" smtClean="0">
              <a:cs typeface="B Zar" pitchFamily="2" charset="-78"/>
            </a:rPr>
            <a:t>تغییر شکل اساسی ساختمان، زمین، در و پنجره و ...</a:t>
          </a:r>
          <a:endParaRPr lang="en-US" dirty="0">
            <a:cs typeface="B Zar" pitchFamily="2" charset="-78"/>
          </a:endParaRPr>
        </a:p>
      </dgm:t>
    </dgm:pt>
    <dgm:pt modelId="{3BC9FE18-7970-4D0D-A5AE-F27DB3DD6ED1}" type="parTrans" cxnId="{FE2A462C-67AE-4C7E-BE67-9250BB56A0D3}">
      <dgm:prSet/>
      <dgm:spPr/>
      <dgm:t>
        <a:bodyPr/>
        <a:lstStyle/>
        <a:p>
          <a:endParaRPr lang="en-US">
            <a:cs typeface="B Zar" pitchFamily="2" charset="-78"/>
          </a:endParaRPr>
        </a:p>
      </dgm:t>
    </dgm:pt>
    <dgm:pt modelId="{FE26DCB5-2D76-472F-A43F-ABCAB71CC10D}" type="sibTrans" cxnId="{FE2A462C-67AE-4C7E-BE67-9250BB56A0D3}">
      <dgm:prSet/>
      <dgm:spPr/>
      <dgm:t>
        <a:bodyPr/>
        <a:lstStyle/>
        <a:p>
          <a:endParaRPr lang="en-US">
            <a:cs typeface="B Zar" pitchFamily="2" charset="-78"/>
          </a:endParaRPr>
        </a:p>
      </dgm:t>
    </dgm:pt>
    <dgm:pt modelId="{6507B2D8-3377-4704-9815-AF5D25ED79C8}">
      <dgm:prSet/>
      <dgm:spPr/>
      <dgm:t>
        <a:bodyPr/>
        <a:lstStyle/>
        <a:p>
          <a:pPr rtl="1"/>
          <a:r>
            <a:rPr lang="fa-IR" dirty="0" smtClean="0">
              <a:cs typeface="B Zar" pitchFamily="2" charset="-78"/>
            </a:rPr>
            <a:t>توسعۀ فضای قابل‌اجاره</a:t>
          </a:r>
          <a:endParaRPr lang="en-US" dirty="0" smtClean="0">
            <a:cs typeface="B Zar" pitchFamily="2" charset="-78"/>
          </a:endParaRPr>
        </a:p>
      </dgm:t>
    </dgm:pt>
    <dgm:pt modelId="{95A18112-EC67-4CD2-B813-D29359DBA344}" type="parTrans" cxnId="{4AE89000-1F3B-4887-8543-4006DC8E9257}">
      <dgm:prSet/>
      <dgm:spPr/>
      <dgm:t>
        <a:bodyPr/>
        <a:lstStyle/>
        <a:p>
          <a:endParaRPr lang="en-US"/>
        </a:p>
      </dgm:t>
    </dgm:pt>
    <dgm:pt modelId="{A55966D2-5D51-459A-B85B-F8F39DD47EA1}" type="sibTrans" cxnId="{4AE89000-1F3B-4887-8543-4006DC8E9257}">
      <dgm:prSet/>
      <dgm:spPr/>
      <dgm:t>
        <a:bodyPr/>
        <a:lstStyle/>
        <a:p>
          <a:endParaRPr lang="en-US"/>
        </a:p>
      </dgm:t>
    </dgm:pt>
    <dgm:pt modelId="{7D2224AC-C50B-449A-9D48-11801C5AAAE5}" type="pres">
      <dgm:prSet presAssocID="{14A8CEE4-ECCF-4F4A-BEBB-C1D5A2EA306A}" presName="linear" presStyleCnt="0">
        <dgm:presLayoutVars>
          <dgm:animLvl val="lvl"/>
          <dgm:resizeHandles val="exact"/>
        </dgm:presLayoutVars>
      </dgm:prSet>
      <dgm:spPr/>
      <dgm:t>
        <a:bodyPr/>
        <a:lstStyle/>
        <a:p>
          <a:endParaRPr lang="en-US"/>
        </a:p>
      </dgm:t>
    </dgm:pt>
    <dgm:pt modelId="{699D1AC0-E0DB-4B67-8180-BC0B2BA6F4FA}" type="pres">
      <dgm:prSet presAssocID="{172045FD-87FC-4049-B2F5-12510BF548A1}" presName="parentText" presStyleLbl="node1" presStyleIdx="0" presStyleCnt="2">
        <dgm:presLayoutVars>
          <dgm:chMax val="0"/>
          <dgm:bulletEnabled val="1"/>
        </dgm:presLayoutVars>
      </dgm:prSet>
      <dgm:spPr/>
      <dgm:t>
        <a:bodyPr/>
        <a:lstStyle/>
        <a:p>
          <a:endParaRPr lang="en-US"/>
        </a:p>
      </dgm:t>
    </dgm:pt>
    <dgm:pt modelId="{3D753557-E2A4-4856-B346-F0740462F9A6}" type="pres">
      <dgm:prSet presAssocID="{172045FD-87FC-4049-B2F5-12510BF548A1}" presName="childText" presStyleLbl="revTx" presStyleIdx="0" presStyleCnt="2">
        <dgm:presLayoutVars>
          <dgm:bulletEnabled val="1"/>
        </dgm:presLayoutVars>
      </dgm:prSet>
      <dgm:spPr/>
      <dgm:t>
        <a:bodyPr/>
        <a:lstStyle/>
        <a:p>
          <a:endParaRPr lang="en-US"/>
        </a:p>
      </dgm:t>
    </dgm:pt>
    <dgm:pt modelId="{1C8DEDC3-9FBF-4731-B843-B272FB412CA5}" type="pres">
      <dgm:prSet presAssocID="{75B189CC-D273-4A91-9408-CDB7F4367413}" presName="parentText" presStyleLbl="node1" presStyleIdx="1" presStyleCnt="2">
        <dgm:presLayoutVars>
          <dgm:chMax val="0"/>
          <dgm:bulletEnabled val="1"/>
        </dgm:presLayoutVars>
      </dgm:prSet>
      <dgm:spPr/>
      <dgm:t>
        <a:bodyPr/>
        <a:lstStyle/>
        <a:p>
          <a:endParaRPr lang="en-US"/>
        </a:p>
      </dgm:t>
    </dgm:pt>
    <dgm:pt modelId="{48F7280B-50A6-45E9-89CD-73924C6CC89D}" type="pres">
      <dgm:prSet presAssocID="{75B189CC-D273-4A91-9408-CDB7F4367413}" presName="childText" presStyleLbl="revTx" presStyleIdx="1" presStyleCnt="2">
        <dgm:presLayoutVars>
          <dgm:bulletEnabled val="1"/>
        </dgm:presLayoutVars>
      </dgm:prSet>
      <dgm:spPr/>
      <dgm:t>
        <a:bodyPr/>
        <a:lstStyle/>
        <a:p>
          <a:endParaRPr lang="en-US"/>
        </a:p>
      </dgm:t>
    </dgm:pt>
  </dgm:ptLst>
  <dgm:cxnLst>
    <dgm:cxn modelId="{B838534B-A221-4F6B-981A-6AC2BBAB7E48}" type="presOf" srcId="{3496BD93-F25A-46D8-983C-906F7EC79CDE}" destId="{3D753557-E2A4-4856-B346-F0740462F9A6}" srcOrd="0" destOrd="1" presId="urn:microsoft.com/office/officeart/2005/8/layout/vList2"/>
    <dgm:cxn modelId="{9513BF40-8BED-4AA4-B29E-2D9DF30E179A}" type="presOf" srcId="{14A8CEE4-ECCF-4F4A-BEBB-C1D5A2EA306A}" destId="{7D2224AC-C50B-449A-9D48-11801C5AAAE5}" srcOrd="0" destOrd="0" presId="urn:microsoft.com/office/officeart/2005/8/layout/vList2"/>
    <dgm:cxn modelId="{3A7D2072-ED92-42A1-93BE-FE2F0D0A3F84}" type="presOf" srcId="{1F3DB475-7076-48ED-9891-5493AC3F6016}" destId="{48F7280B-50A6-45E9-89CD-73924C6CC89D}" srcOrd="0" destOrd="0" presId="urn:microsoft.com/office/officeart/2005/8/layout/vList2"/>
    <dgm:cxn modelId="{675821F6-BBAF-4323-8A4D-A5962C92BBE2}" srcId="{172045FD-87FC-4049-B2F5-12510BF548A1}" destId="{B8D247F0-4B3C-4700-9D3C-9630FFD01099}" srcOrd="0" destOrd="0" parTransId="{039E48D0-2213-4554-B2F5-BB414CE9CCAF}" sibTransId="{CC480AD4-0163-49E0-ACA3-456D2A196462}"/>
    <dgm:cxn modelId="{6DC5634F-5D83-45A9-B66F-E9C6C3F15BB7}" srcId="{14A8CEE4-ECCF-4F4A-BEBB-C1D5A2EA306A}" destId="{172045FD-87FC-4049-B2F5-12510BF548A1}" srcOrd="0" destOrd="0" parTransId="{080833D7-C6FB-4B61-A0EB-8B267495B2FB}" sibTransId="{DA6C4753-ED5C-46D1-863E-6AEECC210964}"/>
    <dgm:cxn modelId="{DBA5E331-1202-489F-80DF-B0B367DDB6AE}" type="presOf" srcId="{CCE8C8C7-CF27-4822-B9C4-0FA26054E3B2}" destId="{48F7280B-50A6-45E9-89CD-73924C6CC89D}" srcOrd="0" destOrd="1" presId="urn:microsoft.com/office/officeart/2005/8/layout/vList2"/>
    <dgm:cxn modelId="{4AE89000-1F3B-4887-8543-4006DC8E9257}" srcId="{75B189CC-D273-4A91-9408-CDB7F4367413}" destId="{6507B2D8-3377-4704-9815-AF5D25ED79C8}" srcOrd="3" destOrd="0" parTransId="{95A18112-EC67-4CD2-B813-D29359DBA344}" sibTransId="{A55966D2-5D51-459A-B85B-F8F39DD47EA1}"/>
    <dgm:cxn modelId="{369DC615-AB22-4EA2-9EA7-6A1A6AFDD283}" srcId="{75B189CC-D273-4A91-9408-CDB7F4367413}" destId="{CCE8C8C7-CF27-4822-B9C4-0FA26054E3B2}" srcOrd="1" destOrd="0" parTransId="{3A6BAC14-B107-42B0-A0E7-7D3153D035BF}" sibTransId="{4DE53482-C6AD-40BA-B200-F786DC892D2E}"/>
    <dgm:cxn modelId="{82382985-C383-43E8-B95B-884CB466F049}" srcId="{14A8CEE4-ECCF-4F4A-BEBB-C1D5A2EA306A}" destId="{75B189CC-D273-4A91-9408-CDB7F4367413}" srcOrd="1" destOrd="0" parTransId="{7D55DD76-DF49-4657-B872-0D31115C510E}" sibTransId="{ACAD9BE3-F2AE-4D27-9E18-8E1A5F7D8B1F}"/>
    <dgm:cxn modelId="{FE2A462C-67AE-4C7E-BE67-9250BB56A0D3}" srcId="{75B189CC-D273-4A91-9408-CDB7F4367413}" destId="{1DF3A76A-6028-4AB5-9B26-D61F33EEE2FC}" srcOrd="2" destOrd="0" parTransId="{3BC9FE18-7970-4D0D-A5AE-F27DB3DD6ED1}" sibTransId="{FE26DCB5-2D76-472F-A43F-ABCAB71CC10D}"/>
    <dgm:cxn modelId="{C318994E-FF25-4925-9A20-7FA5AB3B6116}" type="presOf" srcId="{6507B2D8-3377-4704-9815-AF5D25ED79C8}" destId="{48F7280B-50A6-45E9-89CD-73924C6CC89D}" srcOrd="0" destOrd="3" presId="urn:microsoft.com/office/officeart/2005/8/layout/vList2"/>
    <dgm:cxn modelId="{30102BC3-70CA-4E61-8001-30879F89FB85}" type="presOf" srcId="{1DF3A76A-6028-4AB5-9B26-D61F33EEE2FC}" destId="{48F7280B-50A6-45E9-89CD-73924C6CC89D}" srcOrd="0" destOrd="2" presId="urn:microsoft.com/office/officeart/2005/8/layout/vList2"/>
    <dgm:cxn modelId="{286AB2E9-1369-4F3B-8AFA-0EA46A157FAA}" type="presOf" srcId="{B8D247F0-4B3C-4700-9D3C-9630FFD01099}" destId="{3D753557-E2A4-4856-B346-F0740462F9A6}" srcOrd="0" destOrd="0" presId="urn:microsoft.com/office/officeart/2005/8/layout/vList2"/>
    <dgm:cxn modelId="{14B15BA6-49B5-4161-8662-E802874C9F4A}" type="presOf" srcId="{172045FD-87FC-4049-B2F5-12510BF548A1}" destId="{699D1AC0-E0DB-4B67-8180-BC0B2BA6F4FA}" srcOrd="0" destOrd="0" presId="urn:microsoft.com/office/officeart/2005/8/layout/vList2"/>
    <dgm:cxn modelId="{E8D8ED75-035C-423D-B0EE-502D46C873B4}" type="presOf" srcId="{75B189CC-D273-4A91-9408-CDB7F4367413}" destId="{1C8DEDC3-9FBF-4731-B843-B272FB412CA5}" srcOrd="0" destOrd="0" presId="urn:microsoft.com/office/officeart/2005/8/layout/vList2"/>
    <dgm:cxn modelId="{15CF623A-C9CB-4B2A-BE90-C9EC35C160A1}" srcId="{75B189CC-D273-4A91-9408-CDB7F4367413}" destId="{1F3DB475-7076-48ED-9891-5493AC3F6016}" srcOrd="0" destOrd="0" parTransId="{7212315B-ACBB-40F4-9797-7BB296928FC0}" sibTransId="{14352F62-9C22-4FF7-BCB3-2FA308713F0C}"/>
    <dgm:cxn modelId="{5A8BD296-DA0B-46C2-A1C3-E9D278F17247}" srcId="{172045FD-87FC-4049-B2F5-12510BF548A1}" destId="{3496BD93-F25A-46D8-983C-906F7EC79CDE}" srcOrd="1" destOrd="0" parTransId="{CABC3B00-1006-482D-8EC0-07EC1EED6DB9}" sibTransId="{17B18902-EB9D-43FA-9DCF-E17DFC8009CF}"/>
    <dgm:cxn modelId="{C5A4ED5E-EB42-4C21-9F73-85435C346A37}" type="presParOf" srcId="{7D2224AC-C50B-449A-9D48-11801C5AAAE5}" destId="{699D1AC0-E0DB-4B67-8180-BC0B2BA6F4FA}" srcOrd="0" destOrd="0" presId="urn:microsoft.com/office/officeart/2005/8/layout/vList2"/>
    <dgm:cxn modelId="{9ADE0CF6-729F-4A41-A0A7-05A62CF1FE98}" type="presParOf" srcId="{7D2224AC-C50B-449A-9D48-11801C5AAAE5}" destId="{3D753557-E2A4-4856-B346-F0740462F9A6}" srcOrd="1" destOrd="0" presId="urn:microsoft.com/office/officeart/2005/8/layout/vList2"/>
    <dgm:cxn modelId="{A36E85F0-3D19-41F7-BD16-2A49ECF36BD6}" type="presParOf" srcId="{7D2224AC-C50B-449A-9D48-11801C5AAAE5}" destId="{1C8DEDC3-9FBF-4731-B843-B272FB412CA5}" srcOrd="2" destOrd="0" presId="urn:microsoft.com/office/officeart/2005/8/layout/vList2"/>
    <dgm:cxn modelId="{FFFA83E2-EA61-483F-AE78-C892FA11A57C}" type="presParOf" srcId="{7D2224AC-C50B-449A-9D48-11801C5AAAE5}" destId="{48F7280B-50A6-45E9-89CD-73924C6CC89D}"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1751F9C-91CF-48AA-9670-7B27D336F75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125E0075-9E04-4EFA-8368-8B3FA31CCD40}">
      <dgm:prSet/>
      <dgm:spPr/>
      <dgm:t>
        <a:bodyPr/>
        <a:lstStyle/>
        <a:p>
          <a:pPr algn="ctr" rtl="1"/>
          <a:r>
            <a:rPr lang="fa-IR" b="1" dirty="0" smtClean="0">
              <a:cs typeface="B Zar" pitchFamily="2" charset="-78"/>
            </a:rPr>
            <a:t>هزینه‌های سرمایه‌ای برای مستأجران </a:t>
          </a:r>
          <a:endParaRPr lang="en-US" b="1" dirty="0">
            <a:cs typeface="B Zar" pitchFamily="2" charset="-78"/>
          </a:endParaRPr>
        </a:p>
      </dgm:t>
    </dgm:pt>
    <dgm:pt modelId="{B044FB79-85A9-47CC-AEFC-3B42A2A25CFC}" type="parTrans" cxnId="{91781184-2C2F-425A-B7F7-34162711ADC7}">
      <dgm:prSet/>
      <dgm:spPr/>
      <dgm:t>
        <a:bodyPr/>
        <a:lstStyle/>
        <a:p>
          <a:endParaRPr lang="en-US">
            <a:cs typeface="B Zar" pitchFamily="2" charset="-78"/>
          </a:endParaRPr>
        </a:p>
      </dgm:t>
    </dgm:pt>
    <dgm:pt modelId="{C7546571-88D2-4918-ADB8-B8F8ECAF4013}" type="sibTrans" cxnId="{91781184-2C2F-425A-B7F7-34162711ADC7}">
      <dgm:prSet/>
      <dgm:spPr/>
      <dgm:t>
        <a:bodyPr/>
        <a:lstStyle/>
        <a:p>
          <a:endParaRPr lang="en-US">
            <a:cs typeface="B Zar" pitchFamily="2" charset="-78"/>
          </a:endParaRPr>
        </a:p>
      </dgm:t>
    </dgm:pt>
    <dgm:pt modelId="{3387B9C6-48CD-4ABA-B8B0-FDEFB287FDDB}">
      <dgm:prSet/>
      <dgm:spPr/>
      <dgm:t>
        <a:bodyPr/>
        <a:lstStyle/>
        <a:p>
          <a:pPr algn="justLow" rtl="1"/>
          <a:r>
            <a:rPr lang="fa-IR" dirty="0" smtClean="0">
              <a:cs typeface="B Zar" pitchFamily="2" charset="-78"/>
            </a:rPr>
            <a:t>علاوه بر هزینه‌های سرمایه‌ای که به‌طور معمول جهت حفظ و ارتقای ملک صرف می‌شود، هزینه‌های سرمایه‌ای دیگری نیز وجود دارد که با انعقاد قرارداد بلندمدت اجاره تعهد می‌شود. در واقع این نوع هزینه‌های سرمایه‌ای به‌عنوان امتیازی است که مالک جهت ترغیب مستأجر برای امضای قرارداد اجارۀ بلندمدت به مستأجر پیشنهاد می‌دهد. </a:t>
          </a:r>
          <a:endParaRPr lang="en-US" dirty="0">
            <a:cs typeface="B Zar" pitchFamily="2" charset="-78"/>
          </a:endParaRPr>
        </a:p>
      </dgm:t>
    </dgm:pt>
    <dgm:pt modelId="{42A2591D-163F-4DD5-97C5-CE5F9C1CE66E}" type="parTrans" cxnId="{A8F866FD-F4C7-4A89-BF19-2736CA7CA56A}">
      <dgm:prSet/>
      <dgm:spPr/>
      <dgm:t>
        <a:bodyPr/>
        <a:lstStyle/>
        <a:p>
          <a:endParaRPr lang="en-US">
            <a:cs typeface="B Zar" pitchFamily="2" charset="-78"/>
          </a:endParaRPr>
        </a:p>
      </dgm:t>
    </dgm:pt>
    <dgm:pt modelId="{07F4E884-57BE-44A5-86E8-924D7DAF8951}" type="sibTrans" cxnId="{A8F866FD-F4C7-4A89-BF19-2736CA7CA56A}">
      <dgm:prSet/>
      <dgm:spPr/>
      <dgm:t>
        <a:bodyPr/>
        <a:lstStyle/>
        <a:p>
          <a:endParaRPr lang="en-US">
            <a:cs typeface="B Zar" pitchFamily="2" charset="-78"/>
          </a:endParaRPr>
        </a:p>
      </dgm:t>
    </dgm:pt>
    <dgm:pt modelId="{5EC743CE-6A52-4A41-8CA0-C9110871FEC3}" type="pres">
      <dgm:prSet presAssocID="{41751F9C-91CF-48AA-9670-7B27D336F758}" presName="linear" presStyleCnt="0">
        <dgm:presLayoutVars>
          <dgm:dir/>
          <dgm:animLvl val="lvl"/>
          <dgm:resizeHandles val="exact"/>
        </dgm:presLayoutVars>
      </dgm:prSet>
      <dgm:spPr/>
      <dgm:t>
        <a:bodyPr/>
        <a:lstStyle/>
        <a:p>
          <a:endParaRPr lang="en-US"/>
        </a:p>
      </dgm:t>
    </dgm:pt>
    <dgm:pt modelId="{8D011A1D-69AA-445C-9280-C5A6FF4B672A}" type="pres">
      <dgm:prSet presAssocID="{125E0075-9E04-4EFA-8368-8B3FA31CCD40}" presName="parentLin" presStyleCnt="0"/>
      <dgm:spPr/>
    </dgm:pt>
    <dgm:pt modelId="{CC071861-4CE6-4C21-A7BA-04D8C02CAFC7}" type="pres">
      <dgm:prSet presAssocID="{125E0075-9E04-4EFA-8368-8B3FA31CCD40}" presName="parentLeftMargin" presStyleLbl="node1" presStyleIdx="0" presStyleCnt="1"/>
      <dgm:spPr/>
      <dgm:t>
        <a:bodyPr/>
        <a:lstStyle/>
        <a:p>
          <a:endParaRPr lang="en-US"/>
        </a:p>
      </dgm:t>
    </dgm:pt>
    <dgm:pt modelId="{F3491F2E-CB26-48C9-88AE-BF8C5D9155E2}" type="pres">
      <dgm:prSet presAssocID="{125E0075-9E04-4EFA-8368-8B3FA31CCD40}" presName="parentText" presStyleLbl="node1" presStyleIdx="0" presStyleCnt="1">
        <dgm:presLayoutVars>
          <dgm:chMax val="0"/>
          <dgm:bulletEnabled val="1"/>
        </dgm:presLayoutVars>
      </dgm:prSet>
      <dgm:spPr/>
      <dgm:t>
        <a:bodyPr/>
        <a:lstStyle/>
        <a:p>
          <a:endParaRPr lang="en-US"/>
        </a:p>
      </dgm:t>
    </dgm:pt>
    <dgm:pt modelId="{7751C506-4DC8-42CD-BDD1-C821C8E46B62}" type="pres">
      <dgm:prSet presAssocID="{125E0075-9E04-4EFA-8368-8B3FA31CCD40}" presName="negativeSpace" presStyleCnt="0"/>
      <dgm:spPr/>
    </dgm:pt>
    <dgm:pt modelId="{3B4389B9-A25E-4706-86B9-5D306A87BA35}" type="pres">
      <dgm:prSet presAssocID="{125E0075-9E04-4EFA-8368-8B3FA31CCD40}" presName="childText" presStyleLbl="conFgAcc1" presStyleIdx="0" presStyleCnt="1">
        <dgm:presLayoutVars>
          <dgm:bulletEnabled val="1"/>
        </dgm:presLayoutVars>
      </dgm:prSet>
      <dgm:spPr>
        <a:prstGeom prst="doubleWave">
          <a:avLst/>
        </a:prstGeom>
      </dgm:spPr>
      <dgm:t>
        <a:bodyPr/>
        <a:lstStyle/>
        <a:p>
          <a:endParaRPr lang="en-US"/>
        </a:p>
      </dgm:t>
    </dgm:pt>
  </dgm:ptLst>
  <dgm:cxnLst>
    <dgm:cxn modelId="{7EB36CB8-612F-4197-A923-2B313C3B40A3}" type="presOf" srcId="{41751F9C-91CF-48AA-9670-7B27D336F758}" destId="{5EC743CE-6A52-4A41-8CA0-C9110871FEC3}" srcOrd="0" destOrd="0" presId="urn:microsoft.com/office/officeart/2005/8/layout/list1"/>
    <dgm:cxn modelId="{91781184-2C2F-425A-B7F7-34162711ADC7}" srcId="{41751F9C-91CF-48AA-9670-7B27D336F758}" destId="{125E0075-9E04-4EFA-8368-8B3FA31CCD40}" srcOrd="0" destOrd="0" parTransId="{B044FB79-85A9-47CC-AEFC-3B42A2A25CFC}" sibTransId="{C7546571-88D2-4918-ADB8-B8F8ECAF4013}"/>
    <dgm:cxn modelId="{1A91DED3-D3C6-4FD8-A4B7-4992AC6B9BE5}" type="presOf" srcId="{125E0075-9E04-4EFA-8368-8B3FA31CCD40}" destId="{CC071861-4CE6-4C21-A7BA-04D8C02CAFC7}" srcOrd="0" destOrd="0" presId="urn:microsoft.com/office/officeart/2005/8/layout/list1"/>
    <dgm:cxn modelId="{A8F866FD-F4C7-4A89-BF19-2736CA7CA56A}" srcId="{125E0075-9E04-4EFA-8368-8B3FA31CCD40}" destId="{3387B9C6-48CD-4ABA-B8B0-FDEFB287FDDB}" srcOrd="0" destOrd="0" parTransId="{42A2591D-163F-4DD5-97C5-CE5F9C1CE66E}" sibTransId="{07F4E884-57BE-44A5-86E8-924D7DAF8951}"/>
    <dgm:cxn modelId="{045454BB-65DE-4C9B-9247-A29C29951958}" type="presOf" srcId="{3387B9C6-48CD-4ABA-B8B0-FDEFB287FDDB}" destId="{3B4389B9-A25E-4706-86B9-5D306A87BA35}" srcOrd="0" destOrd="0" presId="urn:microsoft.com/office/officeart/2005/8/layout/list1"/>
    <dgm:cxn modelId="{679EC663-60E7-47FF-9C9B-E89B34BAED5C}" type="presOf" srcId="{125E0075-9E04-4EFA-8368-8B3FA31CCD40}" destId="{F3491F2E-CB26-48C9-88AE-BF8C5D9155E2}" srcOrd="1" destOrd="0" presId="urn:microsoft.com/office/officeart/2005/8/layout/list1"/>
    <dgm:cxn modelId="{EC730D58-14B6-4C48-A925-6766ADE98B2C}" type="presParOf" srcId="{5EC743CE-6A52-4A41-8CA0-C9110871FEC3}" destId="{8D011A1D-69AA-445C-9280-C5A6FF4B672A}" srcOrd="0" destOrd="0" presId="urn:microsoft.com/office/officeart/2005/8/layout/list1"/>
    <dgm:cxn modelId="{D2F3FE4C-D2CA-4506-A445-6F4F074F3BA0}" type="presParOf" srcId="{8D011A1D-69AA-445C-9280-C5A6FF4B672A}" destId="{CC071861-4CE6-4C21-A7BA-04D8C02CAFC7}" srcOrd="0" destOrd="0" presId="urn:microsoft.com/office/officeart/2005/8/layout/list1"/>
    <dgm:cxn modelId="{109464D9-E214-4CEE-A9F5-0D791E324256}" type="presParOf" srcId="{8D011A1D-69AA-445C-9280-C5A6FF4B672A}" destId="{F3491F2E-CB26-48C9-88AE-BF8C5D9155E2}" srcOrd="1" destOrd="0" presId="urn:microsoft.com/office/officeart/2005/8/layout/list1"/>
    <dgm:cxn modelId="{FDA22DE6-9244-4DEA-951A-3D3B0CA4F07D}" type="presParOf" srcId="{5EC743CE-6A52-4A41-8CA0-C9110871FEC3}" destId="{7751C506-4DC8-42CD-BDD1-C821C8E46B62}" srcOrd="1" destOrd="0" presId="urn:microsoft.com/office/officeart/2005/8/layout/list1"/>
    <dgm:cxn modelId="{C7C0AC86-2973-4313-9B48-35C441EB6933}" type="presParOf" srcId="{5EC743CE-6A52-4A41-8CA0-C9110871FEC3}" destId="{3B4389B9-A25E-4706-86B9-5D306A87BA35}"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E1F1232-8D43-4229-B572-F70A17DB6D7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49059A6B-9217-4AE1-ACD4-180693893B26}">
      <dgm:prSet/>
      <dgm:spPr/>
      <dgm:t>
        <a:bodyPr/>
        <a:lstStyle/>
        <a:p>
          <a:pPr algn="ctr" rtl="1"/>
          <a:r>
            <a:rPr lang="fa-IR" dirty="0" smtClean="0">
              <a:cs typeface="B Titr" pitchFamily="2" charset="-78"/>
            </a:rPr>
            <a:t>روش تبدیل به سرمایه‌کردن</a:t>
          </a:r>
          <a:endParaRPr lang="en-US" dirty="0">
            <a:cs typeface="B Titr" pitchFamily="2" charset="-78"/>
          </a:endParaRPr>
        </a:p>
      </dgm:t>
    </dgm:pt>
    <dgm:pt modelId="{CBBAF217-82E1-4891-9293-D40AC28BA14F}" type="parTrans" cxnId="{2D650BD6-F91E-44E3-A1C9-687EAB0C7E7D}">
      <dgm:prSet/>
      <dgm:spPr/>
      <dgm:t>
        <a:bodyPr/>
        <a:lstStyle/>
        <a:p>
          <a:endParaRPr lang="en-US">
            <a:cs typeface="B Zar" pitchFamily="2" charset="-78"/>
          </a:endParaRPr>
        </a:p>
      </dgm:t>
    </dgm:pt>
    <dgm:pt modelId="{721983EF-286E-4EE2-917F-2F15CF8FB0D1}" type="sibTrans" cxnId="{2D650BD6-F91E-44E3-A1C9-687EAB0C7E7D}">
      <dgm:prSet/>
      <dgm:spPr/>
      <dgm:t>
        <a:bodyPr/>
        <a:lstStyle/>
        <a:p>
          <a:endParaRPr lang="en-US">
            <a:cs typeface="B Zar" pitchFamily="2" charset="-78"/>
          </a:endParaRPr>
        </a:p>
      </dgm:t>
    </dgm:pt>
    <dgm:pt modelId="{C2ED41B7-7639-4EB5-9003-35F544D368F9}">
      <dgm:prSet/>
      <dgm:spPr/>
      <dgm:t>
        <a:bodyPr/>
        <a:lstStyle/>
        <a:p>
          <a:pPr algn="justLow" rtl="1"/>
          <a:r>
            <a:rPr lang="fa-IR" dirty="0" smtClean="0">
              <a:cs typeface="B Zar" pitchFamily="2" charset="-78"/>
            </a:rPr>
            <a:t>برای برآورد ارزش واگذاری ملک در سال </a:t>
          </a:r>
          <a:r>
            <a:rPr lang="en-US" dirty="0" smtClean="0">
              <a:cs typeface="B Zar" pitchFamily="2" charset="-78"/>
            </a:rPr>
            <a:t>t</a:t>
          </a:r>
          <a:r>
            <a:rPr lang="fa-IR" dirty="0" smtClean="0">
              <a:cs typeface="B Zar" pitchFamily="2" charset="-78"/>
            </a:rPr>
            <a:t> ام درآمد خالص عملیاتی سال </a:t>
          </a:r>
          <a:r>
            <a:rPr lang="en-US" dirty="0" smtClean="0">
              <a:cs typeface="B Zar" pitchFamily="2" charset="-78"/>
            </a:rPr>
            <a:t>t+1</a:t>
          </a:r>
          <a:r>
            <a:rPr lang="fa-IR" dirty="0" smtClean="0">
              <a:cs typeface="B Zar" pitchFamily="2" charset="-78"/>
            </a:rPr>
            <a:t> ام را بر نرخ تبدیل به سرمایه کردن پایانی (</a:t>
          </a:r>
          <a:r>
            <a:rPr lang="en-US" dirty="0" smtClean="0">
              <a:cs typeface="B Zar" pitchFamily="2" charset="-78"/>
            </a:rPr>
            <a:t>going –out cap rate</a:t>
          </a:r>
          <a:r>
            <a:rPr lang="fa-IR" dirty="0" smtClean="0">
              <a:cs typeface="B Zar" pitchFamily="2" charset="-78"/>
            </a:rPr>
            <a:t>) تقسیم کنید.</a:t>
          </a:r>
          <a:endParaRPr lang="en-US" dirty="0">
            <a:cs typeface="B Zar" pitchFamily="2" charset="-78"/>
          </a:endParaRPr>
        </a:p>
      </dgm:t>
    </dgm:pt>
    <dgm:pt modelId="{904FA4BD-A4CA-4818-A3D2-8794AA9BA2B8}" type="parTrans" cxnId="{323F7AE7-42AE-4C98-A7A5-8D9FE5AD1CFF}">
      <dgm:prSet/>
      <dgm:spPr/>
      <dgm:t>
        <a:bodyPr/>
        <a:lstStyle/>
        <a:p>
          <a:endParaRPr lang="en-US">
            <a:cs typeface="B Zar" pitchFamily="2" charset="-78"/>
          </a:endParaRPr>
        </a:p>
      </dgm:t>
    </dgm:pt>
    <dgm:pt modelId="{4E7E2FB0-CC68-434B-A96E-D0D4E04BA187}" type="sibTrans" cxnId="{323F7AE7-42AE-4C98-A7A5-8D9FE5AD1CFF}">
      <dgm:prSet/>
      <dgm:spPr/>
      <dgm:t>
        <a:bodyPr/>
        <a:lstStyle/>
        <a:p>
          <a:endParaRPr lang="en-US">
            <a:cs typeface="B Zar" pitchFamily="2" charset="-78"/>
          </a:endParaRPr>
        </a:p>
      </dgm:t>
    </dgm:pt>
    <dgm:pt modelId="{4E349C84-AFA5-4E61-968F-8E9537EC3C9E}">
      <dgm:prSet/>
      <dgm:spPr/>
      <dgm:t>
        <a:bodyPr/>
        <a:lstStyle/>
        <a:p>
          <a:pPr algn="justLow" rtl="1"/>
          <a:r>
            <a:rPr lang="fa-IR" dirty="0" smtClean="0">
              <a:cs typeface="B Zar" pitchFamily="2" charset="-78"/>
            </a:rPr>
            <a:t>همیشه نرخ تبدیل به سرمایه‌کردن پایانی ≥ نرخ تبدیل به سرمایه‌کردن آغازین (</a:t>
          </a:r>
          <a:r>
            <a:rPr lang="en-US" dirty="0" smtClean="0">
              <a:cs typeface="B Zar" pitchFamily="2" charset="-78"/>
            </a:rPr>
            <a:t>going –in cap rate</a:t>
          </a:r>
          <a:r>
            <a:rPr lang="fa-IR" dirty="0" smtClean="0">
              <a:cs typeface="B Zar" pitchFamily="2" charset="-78"/>
            </a:rPr>
            <a:t>) است، خصوصاً زمانی که هزینه‌های سرمایه‌ای نسبتاً کوچکی لحاظ شده باشد.</a:t>
          </a:r>
          <a:endParaRPr lang="en-US" dirty="0">
            <a:cs typeface="B Zar" pitchFamily="2" charset="-78"/>
          </a:endParaRPr>
        </a:p>
      </dgm:t>
    </dgm:pt>
    <dgm:pt modelId="{76D11F9F-AF88-4C2B-B8AB-7723351B166A}" type="parTrans" cxnId="{96C9A973-A7D4-4189-9068-D144B3C42407}">
      <dgm:prSet/>
      <dgm:spPr/>
      <dgm:t>
        <a:bodyPr/>
        <a:lstStyle/>
        <a:p>
          <a:endParaRPr lang="en-US">
            <a:cs typeface="B Zar" pitchFamily="2" charset="-78"/>
          </a:endParaRPr>
        </a:p>
      </dgm:t>
    </dgm:pt>
    <dgm:pt modelId="{0FEBE401-13A9-4C77-83D8-DFFF1D22482B}" type="sibTrans" cxnId="{96C9A973-A7D4-4189-9068-D144B3C42407}">
      <dgm:prSet/>
      <dgm:spPr/>
      <dgm:t>
        <a:bodyPr/>
        <a:lstStyle/>
        <a:p>
          <a:endParaRPr lang="en-US">
            <a:cs typeface="B Zar" pitchFamily="2" charset="-78"/>
          </a:endParaRPr>
        </a:p>
      </dgm:t>
    </dgm:pt>
    <dgm:pt modelId="{A9C80CDE-F8D4-46C5-A7B9-6D985F57987D}" type="pres">
      <dgm:prSet presAssocID="{7E1F1232-8D43-4229-B572-F70A17DB6D75}" presName="linear" presStyleCnt="0">
        <dgm:presLayoutVars>
          <dgm:dir/>
          <dgm:animLvl val="lvl"/>
          <dgm:resizeHandles val="exact"/>
        </dgm:presLayoutVars>
      </dgm:prSet>
      <dgm:spPr/>
      <dgm:t>
        <a:bodyPr/>
        <a:lstStyle/>
        <a:p>
          <a:endParaRPr lang="en-US"/>
        </a:p>
      </dgm:t>
    </dgm:pt>
    <dgm:pt modelId="{EB567E6B-38C1-4DA5-9D26-541EA9244F71}" type="pres">
      <dgm:prSet presAssocID="{49059A6B-9217-4AE1-ACD4-180693893B26}" presName="parentLin" presStyleCnt="0"/>
      <dgm:spPr/>
    </dgm:pt>
    <dgm:pt modelId="{6D4EA85D-2E20-46AA-9853-6BA67796375F}" type="pres">
      <dgm:prSet presAssocID="{49059A6B-9217-4AE1-ACD4-180693893B26}" presName="parentLeftMargin" presStyleLbl="node1" presStyleIdx="0" presStyleCnt="1"/>
      <dgm:spPr/>
      <dgm:t>
        <a:bodyPr/>
        <a:lstStyle/>
        <a:p>
          <a:endParaRPr lang="en-US"/>
        </a:p>
      </dgm:t>
    </dgm:pt>
    <dgm:pt modelId="{DE95D614-38F6-458E-8FCD-5CCF03B46191}" type="pres">
      <dgm:prSet presAssocID="{49059A6B-9217-4AE1-ACD4-180693893B26}" presName="parentText" presStyleLbl="node1" presStyleIdx="0" presStyleCnt="1">
        <dgm:presLayoutVars>
          <dgm:chMax val="0"/>
          <dgm:bulletEnabled val="1"/>
        </dgm:presLayoutVars>
      </dgm:prSet>
      <dgm:spPr/>
      <dgm:t>
        <a:bodyPr/>
        <a:lstStyle/>
        <a:p>
          <a:endParaRPr lang="en-US"/>
        </a:p>
      </dgm:t>
    </dgm:pt>
    <dgm:pt modelId="{ADE934BB-DE0B-474B-A465-E2FC6C128745}" type="pres">
      <dgm:prSet presAssocID="{49059A6B-9217-4AE1-ACD4-180693893B26}" presName="negativeSpace" presStyleCnt="0"/>
      <dgm:spPr/>
    </dgm:pt>
    <dgm:pt modelId="{28E495B2-81AB-4B9E-965C-E9FAC5C31DE7}" type="pres">
      <dgm:prSet presAssocID="{49059A6B-9217-4AE1-ACD4-180693893B26}" presName="childText" presStyleLbl="conFgAcc1" presStyleIdx="0" presStyleCnt="1">
        <dgm:presLayoutVars>
          <dgm:bulletEnabled val="1"/>
        </dgm:presLayoutVars>
      </dgm:prSet>
      <dgm:spPr/>
      <dgm:t>
        <a:bodyPr/>
        <a:lstStyle/>
        <a:p>
          <a:endParaRPr lang="en-US"/>
        </a:p>
      </dgm:t>
    </dgm:pt>
  </dgm:ptLst>
  <dgm:cxnLst>
    <dgm:cxn modelId="{3A1F771E-2B90-4549-9730-42A38C5D41BE}" type="presOf" srcId="{7E1F1232-8D43-4229-B572-F70A17DB6D75}" destId="{A9C80CDE-F8D4-46C5-A7B9-6D985F57987D}" srcOrd="0" destOrd="0" presId="urn:microsoft.com/office/officeart/2005/8/layout/list1"/>
    <dgm:cxn modelId="{2D650BD6-F91E-44E3-A1C9-687EAB0C7E7D}" srcId="{7E1F1232-8D43-4229-B572-F70A17DB6D75}" destId="{49059A6B-9217-4AE1-ACD4-180693893B26}" srcOrd="0" destOrd="0" parTransId="{CBBAF217-82E1-4891-9293-D40AC28BA14F}" sibTransId="{721983EF-286E-4EE2-917F-2F15CF8FB0D1}"/>
    <dgm:cxn modelId="{323F7AE7-42AE-4C98-A7A5-8D9FE5AD1CFF}" srcId="{49059A6B-9217-4AE1-ACD4-180693893B26}" destId="{C2ED41B7-7639-4EB5-9003-35F544D368F9}" srcOrd="0" destOrd="0" parTransId="{904FA4BD-A4CA-4818-A3D2-8794AA9BA2B8}" sibTransId="{4E7E2FB0-CC68-434B-A96E-D0D4E04BA187}"/>
    <dgm:cxn modelId="{6017633F-9A46-4196-B12C-3234BC792E5A}" type="presOf" srcId="{49059A6B-9217-4AE1-ACD4-180693893B26}" destId="{DE95D614-38F6-458E-8FCD-5CCF03B46191}" srcOrd="1" destOrd="0" presId="urn:microsoft.com/office/officeart/2005/8/layout/list1"/>
    <dgm:cxn modelId="{2E86BB9A-4967-4626-9D4D-925AC6BF1F09}" type="presOf" srcId="{4E349C84-AFA5-4E61-968F-8E9537EC3C9E}" destId="{28E495B2-81AB-4B9E-965C-E9FAC5C31DE7}" srcOrd="0" destOrd="1" presId="urn:microsoft.com/office/officeart/2005/8/layout/list1"/>
    <dgm:cxn modelId="{D06C73EA-E188-4CBE-950C-C1EA34100986}" type="presOf" srcId="{C2ED41B7-7639-4EB5-9003-35F544D368F9}" destId="{28E495B2-81AB-4B9E-965C-E9FAC5C31DE7}" srcOrd="0" destOrd="0" presId="urn:microsoft.com/office/officeart/2005/8/layout/list1"/>
    <dgm:cxn modelId="{F500A18B-6E5E-4B0C-9FD2-4FD8D5A35588}" type="presOf" srcId="{49059A6B-9217-4AE1-ACD4-180693893B26}" destId="{6D4EA85D-2E20-46AA-9853-6BA67796375F}" srcOrd="0" destOrd="0" presId="urn:microsoft.com/office/officeart/2005/8/layout/list1"/>
    <dgm:cxn modelId="{96C9A973-A7D4-4189-9068-D144B3C42407}" srcId="{49059A6B-9217-4AE1-ACD4-180693893B26}" destId="{4E349C84-AFA5-4E61-968F-8E9537EC3C9E}" srcOrd="1" destOrd="0" parTransId="{76D11F9F-AF88-4C2B-B8AB-7723351B166A}" sibTransId="{0FEBE401-13A9-4C77-83D8-DFFF1D22482B}"/>
    <dgm:cxn modelId="{38F4E152-4210-4AE4-A8DD-76124E0CA62A}" type="presParOf" srcId="{A9C80CDE-F8D4-46C5-A7B9-6D985F57987D}" destId="{EB567E6B-38C1-4DA5-9D26-541EA9244F71}" srcOrd="0" destOrd="0" presId="urn:microsoft.com/office/officeart/2005/8/layout/list1"/>
    <dgm:cxn modelId="{1B7BCF7C-C83B-4B95-9903-0FD0B675B32F}" type="presParOf" srcId="{EB567E6B-38C1-4DA5-9D26-541EA9244F71}" destId="{6D4EA85D-2E20-46AA-9853-6BA67796375F}" srcOrd="0" destOrd="0" presId="urn:microsoft.com/office/officeart/2005/8/layout/list1"/>
    <dgm:cxn modelId="{A1691CFC-A002-4C0F-A331-7B35149A6A09}" type="presParOf" srcId="{EB567E6B-38C1-4DA5-9D26-541EA9244F71}" destId="{DE95D614-38F6-458E-8FCD-5CCF03B46191}" srcOrd="1" destOrd="0" presId="urn:microsoft.com/office/officeart/2005/8/layout/list1"/>
    <dgm:cxn modelId="{BBEEE9D3-166D-4BF8-997E-C307BB01535D}" type="presParOf" srcId="{A9C80CDE-F8D4-46C5-A7B9-6D985F57987D}" destId="{ADE934BB-DE0B-474B-A465-E2FC6C128745}" srcOrd="1" destOrd="0" presId="urn:microsoft.com/office/officeart/2005/8/layout/list1"/>
    <dgm:cxn modelId="{9EAAFB83-C056-4ACB-B019-DC63D5E789F1}" type="presParOf" srcId="{A9C80CDE-F8D4-46C5-A7B9-6D985F57987D}" destId="{28E495B2-81AB-4B9E-965C-E9FAC5C31DE7}"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8E4A0E42-6698-4814-8987-86EDBBD4B15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E24DEFFD-68D7-4D3E-9E33-B759EE286FE0}">
      <dgm:prSet/>
      <dgm:spPr/>
      <dgm:t>
        <a:bodyPr/>
        <a:lstStyle/>
        <a:p>
          <a:pPr algn="ctr" rtl="1"/>
          <a:r>
            <a:rPr lang="fa-IR" dirty="0" smtClean="0"/>
            <a:t>ملاحظات</a:t>
          </a:r>
          <a:endParaRPr lang="en-US" dirty="0"/>
        </a:p>
      </dgm:t>
    </dgm:pt>
    <dgm:pt modelId="{D9516739-1C52-4949-9F7E-D295C7CE8806}" type="parTrans" cxnId="{652A3D8A-422F-47C2-A5C1-C213CB703108}">
      <dgm:prSet/>
      <dgm:spPr/>
      <dgm:t>
        <a:bodyPr/>
        <a:lstStyle/>
        <a:p>
          <a:endParaRPr lang="en-US"/>
        </a:p>
      </dgm:t>
    </dgm:pt>
    <dgm:pt modelId="{719BF579-2634-468D-BD1D-CFAF1B37B18E}" type="sibTrans" cxnId="{652A3D8A-422F-47C2-A5C1-C213CB703108}">
      <dgm:prSet/>
      <dgm:spPr/>
      <dgm:t>
        <a:bodyPr/>
        <a:lstStyle/>
        <a:p>
          <a:endParaRPr lang="en-US"/>
        </a:p>
      </dgm:t>
    </dgm:pt>
    <dgm:pt modelId="{354AE79B-CA70-498F-91E2-4A998788961C}">
      <dgm:prSet/>
      <dgm:spPr/>
      <dgm:t>
        <a:bodyPr/>
        <a:lstStyle/>
        <a:p>
          <a:pPr rtl="1"/>
          <a:r>
            <a:rPr lang="fa-IR" dirty="0" smtClean="0">
              <a:cs typeface="B Zar" pitchFamily="2" charset="-78"/>
            </a:rPr>
            <a:t>هزینه‌های ريخته</a:t>
          </a:r>
          <a:endParaRPr lang="en-US" dirty="0">
            <a:cs typeface="B Zar" pitchFamily="2" charset="-78"/>
          </a:endParaRPr>
        </a:p>
      </dgm:t>
    </dgm:pt>
    <dgm:pt modelId="{71458A9F-17C9-46CE-9C63-6ED7658015C6}" type="parTrans" cxnId="{A7C9C632-C904-4204-9EE8-9D9B77CEC310}">
      <dgm:prSet/>
      <dgm:spPr/>
      <dgm:t>
        <a:bodyPr/>
        <a:lstStyle/>
        <a:p>
          <a:endParaRPr lang="en-US"/>
        </a:p>
      </dgm:t>
    </dgm:pt>
    <dgm:pt modelId="{21D7E20F-F577-4369-A43A-3B213A8DAD81}" type="sibTrans" cxnId="{A7C9C632-C904-4204-9EE8-9D9B77CEC310}">
      <dgm:prSet/>
      <dgm:spPr/>
      <dgm:t>
        <a:bodyPr/>
        <a:lstStyle/>
        <a:p>
          <a:endParaRPr lang="en-US"/>
        </a:p>
      </dgm:t>
    </dgm:pt>
    <dgm:pt modelId="{F829AB81-1438-4C75-B491-F51A6AD3023B}">
      <dgm:prSet/>
      <dgm:spPr/>
      <dgm:t>
        <a:bodyPr/>
        <a:lstStyle/>
        <a:p>
          <a:pPr rtl="1"/>
          <a:r>
            <a:rPr lang="fa-IR" dirty="0" smtClean="0">
              <a:cs typeface="B Zar" pitchFamily="2" charset="-78"/>
            </a:rPr>
            <a:t>هزینۀ فرصت</a:t>
          </a:r>
          <a:endParaRPr lang="en-US" dirty="0">
            <a:cs typeface="B Zar" pitchFamily="2" charset="-78"/>
          </a:endParaRPr>
        </a:p>
      </dgm:t>
    </dgm:pt>
    <dgm:pt modelId="{11C6850F-6F3D-4DCB-9ECF-6F633C0F7CDE}" type="parTrans" cxnId="{084CFD63-F946-4800-A80C-C50D4810C037}">
      <dgm:prSet/>
      <dgm:spPr/>
      <dgm:t>
        <a:bodyPr/>
        <a:lstStyle/>
        <a:p>
          <a:endParaRPr lang="en-US"/>
        </a:p>
      </dgm:t>
    </dgm:pt>
    <dgm:pt modelId="{537A9246-B0C6-4B99-BB5E-273D3FFE96BF}" type="sibTrans" cxnId="{084CFD63-F946-4800-A80C-C50D4810C037}">
      <dgm:prSet/>
      <dgm:spPr/>
      <dgm:t>
        <a:bodyPr/>
        <a:lstStyle/>
        <a:p>
          <a:endParaRPr lang="en-US"/>
        </a:p>
      </dgm:t>
    </dgm:pt>
    <dgm:pt modelId="{D8D04CE2-4069-4293-8A9E-2E9F2DEDE842}">
      <dgm:prSet/>
      <dgm:spPr/>
      <dgm:t>
        <a:bodyPr/>
        <a:lstStyle/>
        <a:p>
          <a:pPr rtl="1"/>
          <a:r>
            <a:rPr lang="fa-IR" dirty="0" smtClean="0">
              <a:cs typeface="B Zar" pitchFamily="2" charset="-78"/>
            </a:rPr>
            <a:t>اثر سرمایه‌گذاری</a:t>
          </a:r>
          <a:r>
            <a:rPr lang="fa-IR" dirty="0" smtClean="0"/>
            <a:t> </a:t>
          </a:r>
          <a:r>
            <a:rPr lang="fa-IR" dirty="0" smtClean="0">
              <a:cs typeface="B Zar" pitchFamily="2" charset="-78"/>
            </a:rPr>
            <a:t>بر سایر سرمایه‌گذاری‌ها</a:t>
          </a:r>
          <a:endParaRPr lang="en-US" dirty="0">
            <a:cs typeface="B Zar" pitchFamily="2" charset="-78"/>
          </a:endParaRPr>
        </a:p>
      </dgm:t>
    </dgm:pt>
    <dgm:pt modelId="{5AD3E676-8DF1-4738-B086-417821EAE4AC}" type="parTrans" cxnId="{CF5EF0DC-A64D-464C-AAEB-24CF3BF9C823}">
      <dgm:prSet/>
      <dgm:spPr/>
      <dgm:t>
        <a:bodyPr/>
        <a:lstStyle/>
        <a:p>
          <a:endParaRPr lang="en-US"/>
        </a:p>
      </dgm:t>
    </dgm:pt>
    <dgm:pt modelId="{1B551784-24A1-49DB-A35C-61301FFBA1E5}" type="sibTrans" cxnId="{CF5EF0DC-A64D-464C-AAEB-24CF3BF9C823}">
      <dgm:prSet/>
      <dgm:spPr/>
      <dgm:t>
        <a:bodyPr/>
        <a:lstStyle/>
        <a:p>
          <a:endParaRPr lang="en-US"/>
        </a:p>
      </dgm:t>
    </dgm:pt>
    <dgm:pt modelId="{948B2FF6-2F72-400B-B025-5EF7764C24C6}" type="pres">
      <dgm:prSet presAssocID="{8E4A0E42-6698-4814-8987-86EDBBD4B155}" presName="linear" presStyleCnt="0">
        <dgm:presLayoutVars>
          <dgm:dir/>
          <dgm:animLvl val="lvl"/>
          <dgm:resizeHandles val="exact"/>
        </dgm:presLayoutVars>
      </dgm:prSet>
      <dgm:spPr/>
      <dgm:t>
        <a:bodyPr/>
        <a:lstStyle/>
        <a:p>
          <a:endParaRPr lang="en-US"/>
        </a:p>
      </dgm:t>
    </dgm:pt>
    <dgm:pt modelId="{544CBA73-0D1C-432F-8E93-E941E7DE133C}" type="pres">
      <dgm:prSet presAssocID="{E24DEFFD-68D7-4D3E-9E33-B759EE286FE0}" presName="parentLin" presStyleCnt="0"/>
      <dgm:spPr/>
    </dgm:pt>
    <dgm:pt modelId="{05E20FA1-CA1C-4BCC-852E-48D7439BC2CC}" type="pres">
      <dgm:prSet presAssocID="{E24DEFFD-68D7-4D3E-9E33-B759EE286FE0}" presName="parentLeftMargin" presStyleLbl="node1" presStyleIdx="0" presStyleCnt="1"/>
      <dgm:spPr/>
      <dgm:t>
        <a:bodyPr/>
        <a:lstStyle/>
        <a:p>
          <a:endParaRPr lang="en-US"/>
        </a:p>
      </dgm:t>
    </dgm:pt>
    <dgm:pt modelId="{E22C320B-3817-4F60-9F12-8479C4AAD76A}" type="pres">
      <dgm:prSet presAssocID="{E24DEFFD-68D7-4D3E-9E33-B759EE286FE0}" presName="parentText" presStyleLbl="node1" presStyleIdx="0" presStyleCnt="1">
        <dgm:presLayoutVars>
          <dgm:chMax val="0"/>
          <dgm:bulletEnabled val="1"/>
        </dgm:presLayoutVars>
      </dgm:prSet>
      <dgm:spPr/>
      <dgm:t>
        <a:bodyPr/>
        <a:lstStyle/>
        <a:p>
          <a:endParaRPr lang="en-US"/>
        </a:p>
      </dgm:t>
    </dgm:pt>
    <dgm:pt modelId="{C2545A40-53CC-472C-831F-5556B8EEC3CB}" type="pres">
      <dgm:prSet presAssocID="{E24DEFFD-68D7-4D3E-9E33-B759EE286FE0}" presName="negativeSpace" presStyleCnt="0"/>
      <dgm:spPr/>
    </dgm:pt>
    <dgm:pt modelId="{A1FB9E6F-5BEE-4641-97E4-797D1128CC26}" type="pres">
      <dgm:prSet presAssocID="{E24DEFFD-68D7-4D3E-9E33-B759EE286FE0}" presName="childText" presStyleLbl="conFgAcc1" presStyleIdx="0" presStyleCnt="1">
        <dgm:presLayoutVars>
          <dgm:bulletEnabled val="1"/>
        </dgm:presLayoutVars>
      </dgm:prSet>
      <dgm:spPr/>
      <dgm:t>
        <a:bodyPr/>
        <a:lstStyle/>
        <a:p>
          <a:endParaRPr lang="en-US"/>
        </a:p>
      </dgm:t>
    </dgm:pt>
  </dgm:ptLst>
  <dgm:cxnLst>
    <dgm:cxn modelId="{686EF333-B1C8-4D99-B5FD-C4120612F82B}" type="presOf" srcId="{F829AB81-1438-4C75-B491-F51A6AD3023B}" destId="{A1FB9E6F-5BEE-4641-97E4-797D1128CC26}" srcOrd="0" destOrd="1" presId="urn:microsoft.com/office/officeart/2005/8/layout/list1"/>
    <dgm:cxn modelId="{084CFD63-F946-4800-A80C-C50D4810C037}" srcId="{E24DEFFD-68D7-4D3E-9E33-B759EE286FE0}" destId="{F829AB81-1438-4C75-B491-F51A6AD3023B}" srcOrd="1" destOrd="0" parTransId="{11C6850F-6F3D-4DCB-9ECF-6F633C0F7CDE}" sibTransId="{537A9246-B0C6-4B99-BB5E-273D3FFE96BF}"/>
    <dgm:cxn modelId="{00A7B71E-4DDA-40CF-A6E0-7E5C09DCC400}" type="presOf" srcId="{354AE79B-CA70-498F-91E2-4A998788961C}" destId="{A1FB9E6F-5BEE-4641-97E4-797D1128CC26}" srcOrd="0" destOrd="0" presId="urn:microsoft.com/office/officeart/2005/8/layout/list1"/>
    <dgm:cxn modelId="{F943075F-5078-4FAB-8E5D-E44DB384674F}" type="presOf" srcId="{E24DEFFD-68D7-4D3E-9E33-B759EE286FE0}" destId="{05E20FA1-CA1C-4BCC-852E-48D7439BC2CC}" srcOrd="0" destOrd="0" presId="urn:microsoft.com/office/officeart/2005/8/layout/list1"/>
    <dgm:cxn modelId="{CF5EF0DC-A64D-464C-AAEB-24CF3BF9C823}" srcId="{E24DEFFD-68D7-4D3E-9E33-B759EE286FE0}" destId="{D8D04CE2-4069-4293-8A9E-2E9F2DEDE842}" srcOrd="2" destOrd="0" parTransId="{5AD3E676-8DF1-4738-B086-417821EAE4AC}" sibTransId="{1B551784-24A1-49DB-A35C-61301FFBA1E5}"/>
    <dgm:cxn modelId="{A7C9C632-C904-4204-9EE8-9D9B77CEC310}" srcId="{E24DEFFD-68D7-4D3E-9E33-B759EE286FE0}" destId="{354AE79B-CA70-498F-91E2-4A998788961C}" srcOrd="0" destOrd="0" parTransId="{71458A9F-17C9-46CE-9C63-6ED7658015C6}" sibTransId="{21D7E20F-F577-4369-A43A-3B213A8DAD81}"/>
    <dgm:cxn modelId="{C7E0C6AF-8560-423C-AE9F-8BBC9EFCD2DD}" type="presOf" srcId="{D8D04CE2-4069-4293-8A9E-2E9F2DEDE842}" destId="{A1FB9E6F-5BEE-4641-97E4-797D1128CC26}" srcOrd="0" destOrd="2" presId="urn:microsoft.com/office/officeart/2005/8/layout/list1"/>
    <dgm:cxn modelId="{DC374180-E9E0-4830-B0F4-E25C2DBCF713}" type="presOf" srcId="{E24DEFFD-68D7-4D3E-9E33-B759EE286FE0}" destId="{E22C320B-3817-4F60-9F12-8479C4AAD76A}" srcOrd="1" destOrd="0" presId="urn:microsoft.com/office/officeart/2005/8/layout/list1"/>
    <dgm:cxn modelId="{6F12BFDC-B1BB-456F-ACFB-B887F1287AE3}" type="presOf" srcId="{8E4A0E42-6698-4814-8987-86EDBBD4B155}" destId="{948B2FF6-2F72-400B-B025-5EF7764C24C6}" srcOrd="0" destOrd="0" presId="urn:microsoft.com/office/officeart/2005/8/layout/list1"/>
    <dgm:cxn modelId="{652A3D8A-422F-47C2-A5C1-C213CB703108}" srcId="{8E4A0E42-6698-4814-8987-86EDBBD4B155}" destId="{E24DEFFD-68D7-4D3E-9E33-B759EE286FE0}" srcOrd="0" destOrd="0" parTransId="{D9516739-1C52-4949-9F7E-D295C7CE8806}" sibTransId="{719BF579-2634-468D-BD1D-CFAF1B37B18E}"/>
    <dgm:cxn modelId="{FBA60EA4-49B1-47E5-9517-127FA0085056}" type="presParOf" srcId="{948B2FF6-2F72-400B-B025-5EF7764C24C6}" destId="{544CBA73-0D1C-432F-8E93-E941E7DE133C}" srcOrd="0" destOrd="0" presId="urn:microsoft.com/office/officeart/2005/8/layout/list1"/>
    <dgm:cxn modelId="{B9D4B9E5-4269-46A5-8A23-B14151F9CE68}" type="presParOf" srcId="{544CBA73-0D1C-432F-8E93-E941E7DE133C}" destId="{05E20FA1-CA1C-4BCC-852E-48D7439BC2CC}" srcOrd="0" destOrd="0" presId="urn:microsoft.com/office/officeart/2005/8/layout/list1"/>
    <dgm:cxn modelId="{05CD5307-C7C6-4D10-AE69-5F8BF628C6B0}" type="presParOf" srcId="{544CBA73-0D1C-432F-8E93-E941E7DE133C}" destId="{E22C320B-3817-4F60-9F12-8479C4AAD76A}" srcOrd="1" destOrd="0" presId="urn:microsoft.com/office/officeart/2005/8/layout/list1"/>
    <dgm:cxn modelId="{881BEF43-37AD-405F-A08A-CBF481D63E9F}" type="presParOf" srcId="{948B2FF6-2F72-400B-B025-5EF7764C24C6}" destId="{C2545A40-53CC-472C-831F-5556B8EEC3CB}" srcOrd="1" destOrd="0" presId="urn:microsoft.com/office/officeart/2005/8/layout/list1"/>
    <dgm:cxn modelId="{6B901584-44CE-4109-8E91-8ABD16EE2C7C}" type="presParOf" srcId="{948B2FF6-2F72-400B-B025-5EF7764C24C6}" destId="{A1FB9E6F-5BEE-4641-97E4-797D1128CC26}"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5CA28B8-9E6D-4951-982D-E78E5DD009DD}"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0E4DF8EF-8DFA-4D43-840C-519D3E46019E}">
      <dgm:prSet/>
      <dgm:spPr/>
      <dgm:t>
        <a:bodyPr/>
        <a:lstStyle/>
        <a:p>
          <a:pPr rtl="1"/>
          <a:r>
            <a:rPr lang="fa-IR" dirty="0" smtClean="0">
              <a:cs typeface="B Zar" pitchFamily="2" charset="-78"/>
            </a:rPr>
            <a:t>هزینه‌هایی است که قبلاً انجام شده و یا محل مصرف آن تعهد شده است</a:t>
          </a:r>
          <a:endParaRPr lang="en-US" dirty="0">
            <a:cs typeface="B Zar" pitchFamily="2" charset="-78"/>
          </a:endParaRPr>
        </a:p>
      </dgm:t>
    </dgm:pt>
    <dgm:pt modelId="{F4145B88-F838-4C04-89DC-2093CA1F3DFF}" type="parTrans" cxnId="{6B8392BF-6F4C-488C-A5D8-60218DBF948A}">
      <dgm:prSet/>
      <dgm:spPr/>
      <dgm:t>
        <a:bodyPr/>
        <a:lstStyle/>
        <a:p>
          <a:endParaRPr lang="en-US">
            <a:cs typeface="B Zar" pitchFamily="2" charset="-78"/>
          </a:endParaRPr>
        </a:p>
      </dgm:t>
    </dgm:pt>
    <dgm:pt modelId="{D82D4EF3-C6A0-4DA6-B83A-7B74A412BCB2}" type="sibTrans" cxnId="{6B8392BF-6F4C-488C-A5D8-60218DBF948A}">
      <dgm:prSet/>
      <dgm:spPr/>
      <dgm:t>
        <a:bodyPr/>
        <a:lstStyle/>
        <a:p>
          <a:endParaRPr lang="en-US">
            <a:cs typeface="B Zar" pitchFamily="2" charset="-78"/>
          </a:endParaRPr>
        </a:p>
      </dgm:t>
    </dgm:pt>
    <dgm:pt modelId="{FE1676DF-802D-4B8C-B270-00923F05C3E0}">
      <dgm:prSet/>
      <dgm:spPr/>
      <dgm:t>
        <a:bodyPr/>
        <a:lstStyle/>
        <a:p>
          <a:pPr rtl="1"/>
          <a:r>
            <a:rPr lang="fa-IR" dirty="0" smtClean="0">
              <a:cs typeface="B Zar" pitchFamily="2" charset="-78"/>
            </a:rPr>
            <a:t>محاسبات نشان می‌دهد که خالص ارزش فعلی حاصل از ملک با لحاظ هزینه‌های جستجوی آن منفی و بدون لحاظ آن هزینه‌ها مثبت است. آیا در این ملک سرمایه‌گذاری می‌کنید؟</a:t>
          </a:r>
          <a:endParaRPr lang="en-US" dirty="0">
            <a:cs typeface="B Zar" pitchFamily="2" charset="-78"/>
          </a:endParaRPr>
        </a:p>
      </dgm:t>
    </dgm:pt>
    <dgm:pt modelId="{8E01964D-5644-4F2F-A861-FA47FACCB2F4}" type="parTrans" cxnId="{13DBF17D-8B0C-416B-9C10-3B6B6D1DAAFA}">
      <dgm:prSet/>
      <dgm:spPr/>
      <dgm:t>
        <a:bodyPr/>
        <a:lstStyle/>
        <a:p>
          <a:endParaRPr lang="en-US">
            <a:cs typeface="B Zar" pitchFamily="2" charset="-78"/>
          </a:endParaRPr>
        </a:p>
      </dgm:t>
    </dgm:pt>
    <dgm:pt modelId="{66140A25-B361-4681-AA18-2A6701E3EF6F}" type="sibTrans" cxnId="{13DBF17D-8B0C-416B-9C10-3B6B6D1DAAFA}">
      <dgm:prSet/>
      <dgm:spPr/>
      <dgm:t>
        <a:bodyPr/>
        <a:lstStyle/>
        <a:p>
          <a:endParaRPr lang="en-US">
            <a:cs typeface="B Zar" pitchFamily="2" charset="-78"/>
          </a:endParaRPr>
        </a:p>
      </dgm:t>
    </dgm:pt>
    <dgm:pt modelId="{9212BBE5-D2EF-4A4C-9012-B221199770A7}" type="pres">
      <dgm:prSet presAssocID="{B5CA28B8-9E6D-4951-982D-E78E5DD009DD}" presName="linearFlow" presStyleCnt="0">
        <dgm:presLayoutVars>
          <dgm:dir/>
          <dgm:animLvl val="lvl"/>
          <dgm:resizeHandles val="exact"/>
        </dgm:presLayoutVars>
      </dgm:prSet>
      <dgm:spPr/>
      <dgm:t>
        <a:bodyPr/>
        <a:lstStyle/>
        <a:p>
          <a:endParaRPr lang="en-US"/>
        </a:p>
      </dgm:t>
    </dgm:pt>
    <dgm:pt modelId="{A37B43D3-0365-4948-9BE3-8E0F3D9C75CC}" type="pres">
      <dgm:prSet presAssocID="{0E4DF8EF-8DFA-4D43-840C-519D3E46019E}" presName="composite" presStyleCnt="0"/>
      <dgm:spPr/>
    </dgm:pt>
    <dgm:pt modelId="{EC5E2896-35C9-47F2-AF80-290F97BAD01D}" type="pres">
      <dgm:prSet presAssocID="{0E4DF8EF-8DFA-4D43-840C-519D3E46019E}" presName="parentText" presStyleLbl="alignNode1" presStyleIdx="0" presStyleCnt="1">
        <dgm:presLayoutVars>
          <dgm:chMax val="1"/>
          <dgm:bulletEnabled val="1"/>
        </dgm:presLayoutVars>
      </dgm:prSet>
      <dgm:spPr/>
      <dgm:t>
        <a:bodyPr/>
        <a:lstStyle/>
        <a:p>
          <a:endParaRPr lang="en-US"/>
        </a:p>
      </dgm:t>
    </dgm:pt>
    <dgm:pt modelId="{936379D1-B63E-468D-BF75-F1E29F0F34CA}" type="pres">
      <dgm:prSet presAssocID="{0E4DF8EF-8DFA-4D43-840C-519D3E46019E}" presName="descendantText" presStyleLbl="alignAcc1" presStyleIdx="0" presStyleCnt="1">
        <dgm:presLayoutVars>
          <dgm:bulletEnabled val="1"/>
        </dgm:presLayoutVars>
      </dgm:prSet>
      <dgm:spPr/>
      <dgm:t>
        <a:bodyPr/>
        <a:lstStyle/>
        <a:p>
          <a:endParaRPr lang="en-US"/>
        </a:p>
      </dgm:t>
    </dgm:pt>
  </dgm:ptLst>
  <dgm:cxnLst>
    <dgm:cxn modelId="{E709DEAB-809D-4096-855E-551B38F5CF67}" type="presOf" srcId="{0E4DF8EF-8DFA-4D43-840C-519D3E46019E}" destId="{EC5E2896-35C9-47F2-AF80-290F97BAD01D}" srcOrd="0" destOrd="0" presId="urn:microsoft.com/office/officeart/2005/8/layout/chevron2"/>
    <dgm:cxn modelId="{6B8392BF-6F4C-488C-A5D8-60218DBF948A}" srcId="{B5CA28B8-9E6D-4951-982D-E78E5DD009DD}" destId="{0E4DF8EF-8DFA-4D43-840C-519D3E46019E}" srcOrd="0" destOrd="0" parTransId="{F4145B88-F838-4C04-89DC-2093CA1F3DFF}" sibTransId="{D82D4EF3-C6A0-4DA6-B83A-7B74A412BCB2}"/>
    <dgm:cxn modelId="{6C81462E-6A78-43F3-B505-053A60E61A89}" type="presOf" srcId="{FE1676DF-802D-4B8C-B270-00923F05C3E0}" destId="{936379D1-B63E-468D-BF75-F1E29F0F34CA}" srcOrd="0" destOrd="0" presId="urn:microsoft.com/office/officeart/2005/8/layout/chevron2"/>
    <dgm:cxn modelId="{4EA88DD2-59D4-4EA9-86F0-7131599C1038}" type="presOf" srcId="{B5CA28B8-9E6D-4951-982D-E78E5DD009DD}" destId="{9212BBE5-D2EF-4A4C-9012-B221199770A7}" srcOrd="0" destOrd="0" presId="urn:microsoft.com/office/officeart/2005/8/layout/chevron2"/>
    <dgm:cxn modelId="{13DBF17D-8B0C-416B-9C10-3B6B6D1DAAFA}" srcId="{0E4DF8EF-8DFA-4D43-840C-519D3E46019E}" destId="{FE1676DF-802D-4B8C-B270-00923F05C3E0}" srcOrd="0" destOrd="0" parTransId="{8E01964D-5644-4F2F-A861-FA47FACCB2F4}" sibTransId="{66140A25-B361-4681-AA18-2A6701E3EF6F}"/>
    <dgm:cxn modelId="{C865592D-4649-44EA-B05D-6DA4AEF02745}" type="presParOf" srcId="{9212BBE5-D2EF-4A4C-9012-B221199770A7}" destId="{A37B43D3-0365-4948-9BE3-8E0F3D9C75CC}" srcOrd="0" destOrd="0" presId="urn:microsoft.com/office/officeart/2005/8/layout/chevron2"/>
    <dgm:cxn modelId="{369E50E7-201D-4B2B-A363-14B1EB078E92}" type="presParOf" srcId="{A37B43D3-0365-4948-9BE3-8E0F3D9C75CC}" destId="{EC5E2896-35C9-47F2-AF80-290F97BAD01D}" srcOrd="0" destOrd="0" presId="urn:microsoft.com/office/officeart/2005/8/layout/chevron2"/>
    <dgm:cxn modelId="{A1A8F266-AC00-44C4-B74A-CB97A3BFB38C}" type="presParOf" srcId="{A37B43D3-0365-4948-9BE3-8E0F3D9C75CC}" destId="{936379D1-B63E-468D-BF75-F1E29F0F34CA}"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698FC30-920B-49AC-8A88-CBA32A4CF25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04F632CE-6C21-4D4B-A5AA-BCE5AA0764F4}">
      <dgm:prSet/>
      <dgm:spPr/>
      <dgm:t>
        <a:bodyPr/>
        <a:lstStyle/>
        <a:p>
          <a:pPr rtl="1"/>
          <a:r>
            <a:rPr lang="fa-IR" dirty="0" smtClean="0">
              <a:latin typeface="ذ ظشق"/>
              <a:cs typeface="B Zar" pitchFamily="2" charset="-78"/>
            </a:rPr>
            <a:t>هزینۀ فرصت</a:t>
          </a:r>
          <a:endParaRPr lang="en-US" dirty="0">
            <a:latin typeface="ذ ظشق"/>
            <a:cs typeface="B Zar" pitchFamily="2" charset="-78"/>
          </a:endParaRPr>
        </a:p>
      </dgm:t>
    </dgm:pt>
    <dgm:pt modelId="{4CA7A476-9813-4A69-B1E3-FDC9D7389604}" type="parTrans" cxnId="{2924DD5B-324D-4E74-8648-57B0F97F8BFE}">
      <dgm:prSet/>
      <dgm:spPr/>
      <dgm:t>
        <a:bodyPr/>
        <a:lstStyle/>
        <a:p>
          <a:endParaRPr lang="en-US">
            <a:latin typeface="ذ ظشق"/>
            <a:cs typeface="B Zar" pitchFamily="2" charset="-78"/>
          </a:endParaRPr>
        </a:p>
      </dgm:t>
    </dgm:pt>
    <dgm:pt modelId="{BCEC5C0D-7173-48C6-B49A-D1056CF6D945}" type="sibTrans" cxnId="{2924DD5B-324D-4E74-8648-57B0F97F8BFE}">
      <dgm:prSet/>
      <dgm:spPr/>
      <dgm:t>
        <a:bodyPr/>
        <a:lstStyle/>
        <a:p>
          <a:endParaRPr lang="en-US">
            <a:latin typeface="ذ ظشق"/>
            <a:cs typeface="B Zar" pitchFamily="2" charset="-78"/>
          </a:endParaRPr>
        </a:p>
      </dgm:t>
    </dgm:pt>
    <dgm:pt modelId="{52A95E62-7386-4F41-B968-CF255FF2193D}">
      <dgm:prSet/>
      <dgm:spPr/>
      <dgm:t>
        <a:bodyPr/>
        <a:lstStyle/>
        <a:p>
          <a:pPr algn="justLow" rtl="1"/>
          <a:r>
            <a:rPr lang="fa-IR" dirty="0" smtClean="0">
              <a:latin typeface="ذ ظشق"/>
              <a:cs typeface="B Zar" pitchFamily="2" charset="-78"/>
            </a:rPr>
            <a:t>فرض کنید قصد دارید در مورد سرمایه‌گذاری روی ملک معینی تصمیم‌گیری کنید. اگر مدیریت وصول اجارۀ ملک یادشده را خود عهده‌دار شوید، آیا از این بابت جریان‌ نقدی در تحلیل‌های سرمایه‌گذاری آن ملک منظور می‌کنید؟ </a:t>
          </a:r>
          <a:endParaRPr lang="en-US" dirty="0" smtClean="0">
            <a:latin typeface="ذ ظشق"/>
            <a:cs typeface="B Zar" pitchFamily="2" charset="-78"/>
          </a:endParaRPr>
        </a:p>
      </dgm:t>
    </dgm:pt>
    <dgm:pt modelId="{D7C2E180-8F9B-44BC-8489-66241AE6B7EF}" type="parTrans" cxnId="{D8A2E744-1393-432C-8449-7486D287238F}">
      <dgm:prSet/>
      <dgm:spPr/>
      <dgm:t>
        <a:bodyPr/>
        <a:lstStyle/>
        <a:p>
          <a:endParaRPr lang="en-US">
            <a:latin typeface="ذ ظشق"/>
            <a:cs typeface="B Zar" pitchFamily="2" charset="-78"/>
          </a:endParaRPr>
        </a:p>
      </dgm:t>
    </dgm:pt>
    <dgm:pt modelId="{35BE489F-8C71-47D7-BE9E-40CF68AD9C72}" type="sibTrans" cxnId="{D8A2E744-1393-432C-8449-7486D287238F}">
      <dgm:prSet/>
      <dgm:spPr/>
      <dgm:t>
        <a:bodyPr/>
        <a:lstStyle/>
        <a:p>
          <a:endParaRPr lang="en-US">
            <a:latin typeface="ذ ظشق"/>
            <a:cs typeface="B Zar" pitchFamily="2" charset="-78"/>
          </a:endParaRPr>
        </a:p>
      </dgm:t>
    </dgm:pt>
    <dgm:pt modelId="{EE049416-225D-4E50-823C-67F37EDA1C1B}" type="pres">
      <dgm:prSet presAssocID="{D698FC30-920B-49AC-8A88-CBA32A4CF256}" presName="Name0" presStyleCnt="0">
        <dgm:presLayoutVars>
          <dgm:dir/>
          <dgm:animLvl val="lvl"/>
          <dgm:resizeHandles val="exact"/>
        </dgm:presLayoutVars>
      </dgm:prSet>
      <dgm:spPr/>
      <dgm:t>
        <a:bodyPr/>
        <a:lstStyle/>
        <a:p>
          <a:endParaRPr lang="en-US"/>
        </a:p>
      </dgm:t>
    </dgm:pt>
    <dgm:pt modelId="{CC37ED7E-9DAD-4790-8AE7-7AF6CAE461E6}" type="pres">
      <dgm:prSet presAssocID="{04F632CE-6C21-4D4B-A5AA-BCE5AA0764F4}" presName="linNode" presStyleCnt="0"/>
      <dgm:spPr/>
    </dgm:pt>
    <dgm:pt modelId="{A600D963-ADFF-48AF-BE1E-857D738A227D}" type="pres">
      <dgm:prSet presAssocID="{04F632CE-6C21-4D4B-A5AA-BCE5AA0764F4}" presName="parentText" presStyleLbl="node1" presStyleIdx="0" presStyleCnt="1">
        <dgm:presLayoutVars>
          <dgm:chMax val="1"/>
          <dgm:bulletEnabled val="1"/>
        </dgm:presLayoutVars>
      </dgm:prSet>
      <dgm:spPr/>
      <dgm:t>
        <a:bodyPr/>
        <a:lstStyle/>
        <a:p>
          <a:endParaRPr lang="en-US"/>
        </a:p>
      </dgm:t>
    </dgm:pt>
    <dgm:pt modelId="{E0BFFB12-C7C7-47F8-ABCE-53F2E62DF579}" type="pres">
      <dgm:prSet presAssocID="{04F632CE-6C21-4D4B-A5AA-BCE5AA0764F4}" presName="descendantText" presStyleLbl="alignAccFollowNode1" presStyleIdx="0" presStyleCnt="1">
        <dgm:presLayoutVars>
          <dgm:bulletEnabled val="1"/>
        </dgm:presLayoutVars>
      </dgm:prSet>
      <dgm:spPr/>
      <dgm:t>
        <a:bodyPr/>
        <a:lstStyle/>
        <a:p>
          <a:endParaRPr lang="en-US"/>
        </a:p>
      </dgm:t>
    </dgm:pt>
  </dgm:ptLst>
  <dgm:cxnLst>
    <dgm:cxn modelId="{2924DD5B-324D-4E74-8648-57B0F97F8BFE}" srcId="{D698FC30-920B-49AC-8A88-CBA32A4CF256}" destId="{04F632CE-6C21-4D4B-A5AA-BCE5AA0764F4}" srcOrd="0" destOrd="0" parTransId="{4CA7A476-9813-4A69-B1E3-FDC9D7389604}" sibTransId="{BCEC5C0D-7173-48C6-B49A-D1056CF6D945}"/>
    <dgm:cxn modelId="{AF48B1EE-62AF-4B12-8934-606480AD60F6}" type="presOf" srcId="{52A95E62-7386-4F41-B968-CF255FF2193D}" destId="{E0BFFB12-C7C7-47F8-ABCE-53F2E62DF579}" srcOrd="0" destOrd="0" presId="urn:microsoft.com/office/officeart/2005/8/layout/vList5"/>
    <dgm:cxn modelId="{D8A2E744-1393-432C-8449-7486D287238F}" srcId="{04F632CE-6C21-4D4B-A5AA-BCE5AA0764F4}" destId="{52A95E62-7386-4F41-B968-CF255FF2193D}" srcOrd="0" destOrd="0" parTransId="{D7C2E180-8F9B-44BC-8489-66241AE6B7EF}" sibTransId="{35BE489F-8C71-47D7-BE9E-40CF68AD9C72}"/>
    <dgm:cxn modelId="{902963A4-0CF9-4CA5-8324-64C59F8C02EA}" type="presOf" srcId="{04F632CE-6C21-4D4B-A5AA-BCE5AA0764F4}" destId="{A600D963-ADFF-48AF-BE1E-857D738A227D}" srcOrd="0" destOrd="0" presId="urn:microsoft.com/office/officeart/2005/8/layout/vList5"/>
    <dgm:cxn modelId="{E3A1D501-BC39-42C5-B2D9-9E33F0B789E6}" type="presOf" srcId="{D698FC30-920B-49AC-8A88-CBA32A4CF256}" destId="{EE049416-225D-4E50-823C-67F37EDA1C1B}" srcOrd="0" destOrd="0" presId="urn:microsoft.com/office/officeart/2005/8/layout/vList5"/>
    <dgm:cxn modelId="{16C357C2-7F69-4E5C-8909-D56FF0CDB61B}" type="presParOf" srcId="{EE049416-225D-4E50-823C-67F37EDA1C1B}" destId="{CC37ED7E-9DAD-4790-8AE7-7AF6CAE461E6}" srcOrd="0" destOrd="0" presId="urn:microsoft.com/office/officeart/2005/8/layout/vList5"/>
    <dgm:cxn modelId="{AB9B84D6-392F-44D2-B8FC-B6D459C6767B}" type="presParOf" srcId="{CC37ED7E-9DAD-4790-8AE7-7AF6CAE461E6}" destId="{A600D963-ADFF-48AF-BE1E-857D738A227D}" srcOrd="0" destOrd="0" presId="urn:microsoft.com/office/officeart/2005/8/layout/vList5"/>
    <dgm:cxn modelId="{7AB077A7-5971-4A69-8451-CA4A1942E08D}" type="presParOf" srcId="{CC37ED7E-9DAD-4790-8AE7-7AF6CAE461E6}" destId="{E0BFFB12-C7C7-47F8-ABCE-53F2E62DF579}"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573C13AF-1D50-440C-8752-544899343A0D}"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344F0452-7858-4D9A-8DEF-DCC21BC74553}">
      <dgm:prSet/>
      <dgm:spPr/>
      <dgm:t>
        <a:bodyPr/>
        <a:lstStyle/>
        <a:p>
          <a:pPr rtl="1"/>
          <a:r>
            <a:rPr lang="fa-IR" dirty="0" smtClean="0">
              <a:latin typeface="Bzar"/>
              <a:cs typeface="B Zar" pitchFamily="2" charset="-78"/>
            </a:rPr>
            <a:t>تغذیه از خود (</a:t>
          </a:r>
          <a:r>
            <a:rPr lang="en-US" dirty="0" smtClean="0">
              <a:latin typeface="Bzar"/>
              <a:cs typeface="B Zar" pitchFamily="2" charset="-78"/>
            </a:rPr>
            <a:t>cannibalization</a:t>
          </a:r>
          <a:r>
            <a:rPr lang="fa-IR" dirty="0" smtClean="0">
              <a:latin typeface="Bzar"/>
              <a:cs typeface="B Zar" pitchFamily="2" charset="-78"/>
            </a:rPr>
            <a:t>)</a:t>
          </a:r>
          <a:endParaRPr lang="en-US" dirty="0">
            <a:latin typeface="Bzar"/>
            <a:cs typeface="B Zar" pitchFamily="2" charset="-78"/>
          </a:endParaRPr>
        </a:p>
      </dgm:t>
    </dgm:pt>
    <dgm:pt modelId="{ECFFB2D7-4171-4470-ADB7-21A30EF7C88D}" type="parTrans" cxnId="{91C44551-9BAB-4A92-B60C-1BF966A8BEBD}">
      <dgm:prSet/>
      <dgm:spPr/>
      <dgm:t>
        <a:bodyPr/>
        <a:lstStyle/>
        <a:p>
          <a:endParaRPr lang="en-US">
            <a:latin typeface="Bzar"/>
            <a:cs typeface="B Zar" pitchFamily="2" charset="-78"/>
          </a:endParaRPr>
        </a:p>
      </dgm:t>
    </dgm:pt>
    <dgm:pt modelId="{0459F457-B3E4-4C9C-AE4F-CD8CA3912C5F}" type="sibTrans" cxnId="{91C44551-9BAB-4A92-B60C-1BF966A8BEBD}">
      <dgm:prSet/>
      <dgm:spPr/>
      <dgm:t>
        <a:bodyPr/>
        <a:lstStyle/>
        <a:p>
          <a:endParaRPr lang="en-US">
            <a:latin typeface="Bzar"/>
            <a:cs typeface="B Zar" pitchFamily="2" charset="-78"/>
          </a:endParaRPr>
        </a:p>
      </dgm:t>
    </dgm:pt>
    <dgm:pt modelId="{0AA9A389-29B6-4EFD-9D48-0E3CBA9F7F0C}">
      <dgm:prSet/>
      <dgm:spPr/>
      <dgm:t>
        <a:bodyPr/>
        <a:lstStyle/>
        <a:p>
          <a:pPr rtl="1"/>
          <a:r>
            <a:rPr lang="fa-IR" dirty="0" smtClean="0">
              <a:latin typeface="Bzar"/>
              <a:cs typeface="B Zar" pitchFamily="2" charset="-78"/>
            </a:rPr>
            <a:t>فرض کنید توجیه‌پذیری اقتصادی طرح تغییر کاربری ملک معینی را بررسی می‌کنید. اگر در همان محله، شما دفاتر اداری دیگری نیز داشته باشید، کدام جریان‌های نقدی ممکن است از نظر شما دور بماند؟  </a:t>
          </a:r>
          <a:endParaRPr lang="en-US" dirty="0">
            <a:latin typeface="Bzar"/>
            <a:cs typeface="B Zar" pitchFamily="2" charset="-78"/>
          </a:endParaRPr>
        </a:p>
      </dgm:t>
    </dgm:pt>
    <dgm:pt modelId="{6EC9D19D-D7DF-497B-A362-B56FCC112D03}" type="parTrans" cxnId="{E57CD4CA-2940-40A7-9E89-7E53AF6284FC}">
      <dgm:prSet/>
      <dgm:spPr/>
      <dgm:t>
        <a:bodyPr/>
        <a:lstStyle/>
        <a:p>
          <a:endParaRPr lang="en-US">
            <a:latin typeface="Bzar"/>
            <a:cs typeface="B Zar" pitchFamily="2" charset="-78"/>
          </a:endParaRPr>
        </a:p>
      </dgm:t>
    </dgm:pt>
    <dgm:pt modelId="{4B40DF78-BDB8-47E1-B16D-B0CFC49DE3B6}" type="sibTrans" cxnId="{E57CD4CA-2940-40A7-9E89-7E53AF6284FC}">
      <dgm:prSet/>
      <dgm:spPr/>
      <dgm:t>
        <a:bodyPr/>
        <a:lstStyle/>
        <a:p>
          <a:endParaRPr lang="en-US">
            <a:latin typeface="Bzar"/>
            <a:cs typeface="B Zar" pitchFamily="2" charset="-78"/>
          </a:endParaRPr>
        </a:p>
      </dgm:t>
    </dgm:pt>
    <dgm:pt modelId="{717E1147-8B18-4BDC-A886-51B94B4CD04A}" type="pres">
      <dgm:prSet presAssocID="{573C13AF-1D50-440C-8752-544899343A0D}" presName="diagram" presStyleCnt="0">
        <dgm:presLayoutVars>
          <dgm:chPref val="1"/>
          <dgm:dir/>
          <dgm:animOne val="branch"/>
          <dgm:animLvl val="lvl"/>
          <dgm:resizeHandles/>
        </dgm:presLayoutVars>
      </dgm:prSet>
      <dgm:spPr/>
      <dgm:t>
        <a:bodyPr/>
        <a:lstStyle/>
        <a:p>
          <a:endParaRPr lang="en-US"/>
        </a:p>
      </dgm:t>
    </dgm:pt>
    <dgm:pt modelId="{A42C5297-A611-4404-88B3-F9BE06DC2BDD}" type="pres">
      <dgm:prSet presAssocID="{344F0452-7858-4D9A-8DEF-DCC21BC74553}" presName="root" presStyleCnt="0"/>
      <dgm:spPr/>
    </dgm:pt>
    <dgm:pt modelId="{CE52BD64-804C-459A-A1F5-A3C638C66752}" type="pres">
      <dgm:prSet presAssocID="{344F0452-7858-4D9A-8DEF-DCC21BC74553}" presName="rootComposite" presStyleCnt="0"/>
      <dgm:spPr/>
    </dgm:pt>
    <dgm:pt modelId="{7CD82C2D-E9CA-43EA-B21C-13674101ADD0}" type="pres">
      <dgm:prSet presAssocID="{344F0452-7858-4D9A-8DEF-DCC21BC74553}" presName="rootText" presStyleLbl="node1" presStyleIdx="0" presStyleCnt="1"/>
      <dgm:spPr/>
      <dgm:t>
        <a:bodyPr/>
        <a:lstStyle/>
        <a:p>
          <a:endParaRPr lang="en-US"/>
        </a:p>
      </dgm:t>
    </dgm:pt>
    <dgm:pt modelId="{26748708-FA4A-4145-B290-C3768C9B8681}" type="pres">
      <dgm:prSet presAssocID="{344F0452-7858-4D9A-8DEF-DCC21BC74553}" presName="rootConnector" presStyleLbl="node1" presStyleIdx="0" presStyleCnt="1"/>
      <dgm:spPr/>
      <dgm:t>
        <a:bodyPr/>
        <a:lstStyle/>
        <a:p>
          <a:endParaRPr lang="en-US"/>
        </a:p>
      </dgm:t>
    </dgm:pt>
    <dgm:pt modelId="{8C65DACC-B897-4ACE-9E43-C2E09EF445D3}" type="pres">
      <dgm:prSet presAssocID="{344F0452-7858-4D9A-8DEF-DCC21BC74553}" presName="childShape" presStyleCnt="0"/>
      <dgm:spPr/>
    </dgm:pt>
    <dgm:pt modelId="{5036BB00-CE9B-40A7-B2D4-3B545F112569}" type="pres">
      <dgm:prSet presAssocID="{6EC9D19D-D7DF-497B-A362-B56FCC112D03}" presName="Name13" presStyleLbl="parChTrans1D2" presStyleIdx="0" presStyleCnt="1"/>
      <dgm:spPr/>
      <dgm:t>
        <a:bodyPr/>
        <a:lstStyle/>
        <a:p>
          <a:endParaRPr lang="en-US"/>
        </a:p>
      </dgm:t>
    </dgm:pt>
    <dgm:pt modelId="{3954F917-6117-43D1-8BF1-6A4D8607EC60}" type="pres">
      <dgm:prSet presAssocID="{0AA9A389-29B6-4EFD-9D48-0E3CBA9F7F0C}" presName="childText" presStyleLbl="bgAcc1" presStyleIdx="0" presStyleCnt="1">
        <dgm:presLayoutVars>
          <dgm:bulletEnabled val="1"/>
        </dgm:presLayoutVars>
      </dgm:prSet>
      <dgm:spPr/>
      <dgm:t>
        <a:bodyPr/>
        <a:lstStyle/>
        <a:p>
          <a:endParaRPr lang="en-US"/>
        </a:p>
      </dgm:t>
    </dgm:pt>
  </dgm:ptLst>
  <dgm:cxnLst>
    <dgm:cxn modelId="{D1179606-E2D4-4E8E-BEC2-591B4AE19A59}" type="presOf" srcId="{573C13AF-1D50-440C-8752-544899343A0D}" destId="{717E1147-8B18-4BDC-A886-51B94B4CD04A}" srcOrd="0" destOrd="0" presId="urn:microsoft.com/office/officeart/2005/8/layout/hierarchy3"/>
    <dgm:cxn modelId="{D553C2AB-BECA-4BDD-95C7-67E1BBC98A6A}" type="presOf" srcId="{6EC9D19D-D7DF-497B-A362-B56FCC112D03}" destId="{5036BB00-CE9B-40A7-B2D4-3B545F112569}" srcOrd="0" destOrd="0" presId="urn:microsoft.com/office/officeart/2005/8/layout/hierarchy3"/>
    <dgm:cxn modelId="{EC5A219D-2EF5-414B-BED6-29C93D32F9C6}" type="presOf" srcId="{344F0452-7858-4D9A-8DEF-DCC21BC74553}" destId="{7CD82C2D-E9CA-43EA-B21C-13674101ADD0}" srcOrd="0" destOrd="0" presId="urn:microsoft.com/office/officeart/2005/8/layout/hierarchy3"/>
    <dgm:cxn modelId="{91C44551-9BAB-4A92-B60C-1BF966A8BEBD}" srcId="{573C13AF-1D50-440C-8752-544899343A0D}" destId="{344F0452-7858-4D9A-8DEF-DCC21BC74553}" srcOrd="0" destOrd="0" parTransId="{ECFFB2D7-4171-4470-ADB7-21A30EF7C88D}" sibTransId="{0459F457-B3E4-4C9C-AE4F-CD8CA3912C5F}"/>
    <dgm:cxn modelId="{0202E916-F519-4F64-9409-D9C2F9ED4C2B}" type="presOf" srcId="{0AA9A389-29B6-4EFD-9D48-0E3CBA9F7F0C}" destId="{3954F917-6117-43D1-8BF1-6A4D8607EC60}" srcOrd="0" destOrd="0" presId="urn:microsoft.com/office/officeart/2005/8/layout/hierarchy3"/>
    <dgm:cxn modelId="{E57CD4CA-2940-40A7-9E89-7E53AF6284FC}" srcId="{344F0452-7858-4D9A-8DEF-DCC21BC74553}" destId="{0AA9A389-29B6-4EFD-9D48-0E3CBA9F7F0C}" srcOrd="0" destOrd="0" parTransId="{6EC9D19D-D7DF-497B-A362-B56FCC112D03}" sibTransId="{4B40DF78-BDB8-47E1-B16D-B0CFC49DE3B6}"/>
    <dgm:cxn modelId="{187E09E9-0F71-402E-9F48-C7EA958B66EF}" type="presOf" srcId="{344F0452-7858-4D9A-8DEF-DCC21BC74553}" destId="{26748708-FA4A-4145-B290-C3768C9B8681}" srcOrd="1" destOrd="0" presId="urn:microsoft.com/office/officeart/2005/8/layout/hierarchy3"/>
    <dgm:cxn modelId="{AB89D86C-D64A-466C-BFE8-C278C7CED2A6}" type="presParOf" srcId="{717E1147-8B18-4BDC-A886-51B94B4CD04A}" destId="{A42C5297-A611-4404-88B3-F9BE06DC2BDD}" srcOrd="0" destOrd="0" presId="urn:microsoft.com/office/officeart/2005/8/layout/hierarchy3"/>
    <dgm:cxn modelId="{280D26F0-A33F-44A7-A0AF-15AEC29D7BDD}" type="presParOf" srcId="{A42C5297-A611-4404-88B3-F9BE06DC2BDD}" destId="{CE52BD64-804C-459A-A1F5-A3C638C66752}" srcOrd="0" destOrd="0" presId="urn:microsoft.com/office/officeart/2005/8/layout/hierarchy3"/>
    <dgm:cxn modelId="{DC187A1B-5EA2-458E-BCE7-A23F74315C7A}" type="presParOf" srcId="{CE52BD64-804C-459A-A1F5-A3C638C66752}" destId="{7CD82C2D-E9CA-43EA-B21C-13674101ADD0}" srcOrd="0" destOrd="0" presId="urn:microsoft.com/office/officeart/2005/8/layout/hierarchy3"/>
    <dgm:cxn modelId="{5401C566-7CBE-4086-A9F1-C8C2B6DCB7DE}" type="presParOf" srcId="{CE52BD64-804C-459A-A1F5-A3C638C66752}" destId="{26748708-FA4A-4145-B290-C3768C9B8681}" srcOrd="1" destOrd="0" presId="urn:microsoft.com/office/officeart/2005/8/layout/hierarchy3"/>
    <dgm:cxn modelId="{E3001BF0-E701-4CBB-A544-72F6DDF8F975}" type="presParOf" srcId="{A42C5297-A611-4404-88B3-F9BE06DC2BDD}" destId="{8C65DACC-B897-4ACE-9E43-C2E09EF445D3}" srcOrd="1" destOrd="0" presId="urn:microsoft.com/office/officeart/2005/8/layout/hierarchy3"/>
    <dgm:cxn modelId="{878C77FC-1D10-46F2-B9D8-4264B913D2A9}" type="presParOf" srcId="{8C65DACC-B897-4ACE-9E43-C2E09EF445D3}" destId="{5036BB00-CE9B-40A7-B2D4-3B545F112569}" srcOrd="0" destOrd="0" presId="urn:microsoft.com/office/officeart/2005/8/layout/hierarchy3"/>
    <dgm:cxn modelId="{86D5FCAF-4494-4A93-B6C0-02F44A23C1E2}" type="presParOf" srcId="{8C65DACC-B897-4ACE-9E43-C2E09EF445D3}" destId="{3954F917-6117-43D1-8BF1-6A4D8607EC60}" srcOrd="1"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82D80B9-2F94-41F8-A737-78D1B1BE25AA}" type="doc">
      <dgm:prSet loTypeId="urn:microsoft.com/office/officeart/2005/8/layout/list1" loCatId="list" qsTypeId="urn:microsoft.com/office/officeart/2005/8/quickstyle/3d1" qsCatId="3D" csTypeId="urn:microsoft.com/office/officeart/2005/8/colors/accent1_2" csCatId="accent1" phldr="1"/>
      <dgm:spPr/>
      <dgm:t>
        <a:bodyPr/>
        <a:lstStyle/>
        <a:p>
          <a:endParaRPr lang="en-US"/>
        </a:p>
      </dgm:t>
    </dgm:pt>
    <dgm:pt modelId="{0F5FE2CC-A8E8-4069-996C-E9BA7C7DAADF}">
      <dgm:prSet/>
      <dgm:spPr/>
      <dgm:t>
        <a:bodyPr/>
        <a:lstStyle/>
        <a:p>
          <a:pPr algn="ctr" rtl="1"/>
          <a:r>
            <a:rPr lang="fa-IR" dirty="0" smtClean="0">
              <a:cs typeface="B Zar" pitchFamily="2" charset="-78"/>
            </a:rPr>
            <a:t>ضریب درآمد ناخالص</a:t>
          </a:r>
          <a:endParaRPr lang="en-US" dirty="0">
            <a:cs typeface="B Zar" pitchFamily="2" charset="-78"/>
          </a:endParaRPr>
        </a:p>
      </dgm:t>
    </dgm:pt>
    <dgm:pt modelId="{87232F7D-A060-422C-8672-BF19C6E1603C}" type="parTrans" cxnId="{18DAA624-5AE9-46A2-BD5B-5440B2120E93}">
      <dgm:prSet/>
      <dgm:spPr/>
      <dgm:t>
        <a:bodyPr/>
        <a:lstStyle/>
        <a:p>
          <a:pPr algn="ctr"/>
          <a:endParaRPr lang="en-US">
            <a:cs typeface="B Zar" pitchFamily="2" charset="-78"/>
          </a:endParaRPr>
        </a:p>
      </dgm:t>
    </dgm:pt>
    <dgm:pt modelId="{9EB593E6-B3B2-4096-882E-97F7B0472B17}" type="sibTrans" cxnId="{18DAA624-5AE9-46A2-BD5B-5440B2120E93}">
      <dgm:prSet/>
      <dgm:spPr/>
      <dgm:t>
        <a:bodyPr/>
        <a:lstStyle/>
        <a:p>
          <a:pPr algn="ctr"/>
          <a:endParaRPr lang="en-US">
            <a:cs typeface="B Zar" pitchFamily="2" charset="-78"/>
          </a:endParaRPr>
        </a:p>
      </dgm:t>
    </dgm:pt>
    <dgm:pt modelId="{39EE7E23-BAD5-4E07-9B56-22C3DF820315}">
      <dgm:prSet/>
      <dgm:spPr/>
      <dgm:t>
        <a:bodyPr/>
        <a:lstStyle/>
        <a:p>
          <a:pPr algn="l" rtl="0"/>
          <a:r>
            <a:rPr lang="en-US" dirty="0" smtClean="0">
              <a:cs typeface="B Zar" pitchFamily="2" charset="-78"/>
            </a:rPr>
            <a:t>gross income multiplier	</a:t>
          </a:r>
        </a:p>
      </dgm:t>
    </dgm:pt>
    <dgm:pt modelId="{39A864D3-8361-46E9-A2F3-E35734F01EC8}" type="parTrans" cxnId="{B0389A2D-A98E-45F8-A0ED-752BA2FC2CAD}">
      <dgm:prSet/>
      <dgm:spPr/>
      <dgm:t>
        <a:bodyPr/>
        <a:lstStyle/>
        <a:p>
          <a:pPr algn="ctr"/>
          <a:endParaRPr lang="en-US">
            <a:cs typeface="B Zar" pitchFamily="2" charset="-78"/>
          </a:endParaRPr>
        </a:p>
      </dgm:t>
    </dgm:pt>
    <dgm:pt modelId="{A9DB6AF2-B405-4090-8DB3-2488D295A63D}" type="sibTrans" cxnId="{B0389A2D-A98E-45F8-A0ED-752BA2FC2CAD}">
      <dgm:prSet/>
      <dgm:spPr/>
      <dgm:t>
        <a:bodyPr/>
        <a:lstStyle/>
        <a:p>
          <a:pPr algn="ctr"/>
          <a:endParaRPr lang="en-US">
            <a:cs typeface="B Zar" pitchFamily="2" charset="-78"/>
          </a:endParaRPr>
        </a:p>
      </dgm:t>
    </dgm:pt>
    <dgm:pt modelId="{2622361C-323B-460C-B1D0-2DE62EC47ADC}">
      <dgm:prSet/>
      <dgm:spPr/>
      <dgm:t>
        <a:bodyPr/>
        <a:lstStyle/>
        <a:p>
          <a:pPr algn="ctr" rtl="1"/>
          <a:r>
            <a:rPr lang="fa-IR" dirty="0" smtClean="0">
              <a:cs typeface="B Zar" pitchFamily="2" charset="-78"/>
            </a:rPr>
            <a:t>تبدیل به سرمایه‌کردن مستقیم</a:t>
          </a:r>
          <a:endParaRPr lang="en-US" dirty="0">
            <a:cs typeface="B Zar" pitchFamily="2" charset="-78"/>
          </a:endParaRPr>
        </a:p>
      </dgm:t>
    </dgm:pt>
    <dgm:pt modelId="{60E0AC15-9B70-480C-B2C5-5B90DE30EA5B}" type="parTrans" cxnId="{3E1EF51B-7C64-45B2-A7A2-D9E1DED99058}">
      <dgm:prSet/>
      <dgm:spPr/>
      <dgm:t>
        <a:bodyPr/>
        <a:lstStyle/>
        <a:p>
          <a:pPr algn="ctr"/>
          <a:endParaRPr lang="en-US">
            <a:cs typeface="B Zar" pitchFamily="2" charset="-78"/>
          </a:endParaRPr>
        </a:p>
      </dgm:t>
    </dgm:pt>
    <dgm:pt modelId="{CD417798-0836-4DC8-9C0E-FB26110DBF37}" type="sibTrans" cxnId="{3E1EF51B-7C64-45B2-A7A2-D9E1DED99058}">
      <dgm:prSet/>
      <dgm:spPr/>
      <dgm:t>
        <a:bodyPr/>
        <a:lstStyle/>
        <a:p>
          <a:pPr algn="ctr"/>
          <a:endParaRPr lang="en-US">
            <a:cs typeface="B Zar" pitchFamily="2" charset="-78"/>
          </a:endParaRPr>
        </a:p>
      </dgm:t>
    </dgm:pt>
    <dgm:pt modelId="{2F63B77A-5D29-41BB-924D-D2420129D3C7}">
      <dgm:prSet/>
      <dgm:spPr/>
      <dgm:t>
        <a:bodyPr/>
        <a:lstStyle/>
        <a:p>
          <a:pPr algn="l" rtl="0"/>
          <a:r>
            <a:rPr lang="en-US" dirty="0" smtClean="0">
              <a:cs typeface="B Zar" pitchFamily="2" charset="-78"/>
            </a:rPr>
            <a:t>direct capitalization</a:t>
          </a:r>
        </a:p>
      </dgm:t>
    </dgm:pt>
    <dgm:pt modelId="{E08A5F2F-F00C-49FA-A620-DA34655D0822}" type="parTrans" cxnId="{F1407A62-EBB3-4C75-8091-0AF28F6A200B}">
      <dgm:prSet/>
      <dgm:spPr/>
      <dgm:t>
        <a:bodyPr/>
        <a:lstStyle/>
        <a:p>
          <a:pPr algn="ctr"/>
          <a:endParaRPr lang="en-US">
            <a:cs typeface="B Zar" pitchFamily="2" charset="-78"/>
          </a:endParaRPr>
        </a:p>
      </dgm:t>
    </dgm:pt>
    <dgm:pt modelId="{145EDDE2-9DBD-4995-95C4-C0916D24D878}" type="sibTrans" cxnId="{F1407A62-EBB3-4C75-8091-0AF28F6A200B}">
      <dgm:prSet/>
      <dgm:spPr/>
      <dgm:t>
        <a:bodyPr/>
        <a:lstStyle/>
        <a:p>
          <a:pPr algn="ctr"/>
          <a:endParaRPr lang="en-US">
            <a:cs typeface="B Zar" pitchFamily="2" charset="-78"/>
          </a:endParaRPr>
        </a:p>
      </dgm:t>
    </dgm:pt>
    <dgm:pt modelId="{D873747F-4B51-4094-92EE-E0C64C409E04}">
      <dgm:prSet/>
      <dgm:spPr/>
      <dgm:t>
        <a:bodyPr/>
        <a:lstStyle/>
        <a:p>
          <a:pPr algn="ctr" rtl="1"/>
          <a:r>
            <a:rPr lang="fa-IR" dirty="0" smtClean="0">
              <a:cs typeface="B Zar" pitchFamily="2" charset="-78"/>
            </a:rPr>
            <a:t>تنزیل جریان‌های نقدی</a:t>
          </a:r>
          <a:endParaRPr lang="en-US" dirty="0">
            <a:cs typeface="B Zar" pitchFamily="2" charset="-78"/>
          </a:endParaRPr>
        </a:p>
      </dgm:t>
    </dgm:pt>
    <dgm:pt modelId="{8E02986E-8B22-4A48-BC7B-E1C5A02719B9}" type="parTrans" cxnId="{6EDC2AC2-9BAE-45BE-A8F2-B6AD3CEB501B}">
      <dgm:prSet/>
      <dgm:spPr/>
      <dgm:t>
        <a:bodyPr/>
        <a:lstStyle/>
        <a:p>
          <a:pPr algn="ctr"/>
          <a:endParaRPr lang="en-US">
            <a:cs typeface="B Zar" pitchFamily="2" charset="-78"/>
          </a:endParaRPr>
        </a:p>
      </dgm:t>
    </dgm:pt>
    <dgm:pt modelId="{2FB32E05-CD7C-4240-90F8-E61ED64B2446}" type="sibTrans" cxnId="{6EDC2AC2-9BAE-45BE-A8F2-B6AD3CEB501B}">
      <dgm:prSet/>
      <dgm:spPr/>
      <dgm:t>
        <a:bodyPr/>
        <a:lstStyle/>
        <a:p>
          <a:pPr algn="ctr"/>
          <a:endParaRPr lang="en-US">
            <a:cs typeface="B Zar" pitchFamily="2" charset="-78"/>
          </a:endParaRPr>
        </a:p>
      </dgm:t>
    </dgm:pt>
    <dgm:pt modelId="{A04DE46A-DE61-4A65-902D-4C0064513C3F}">
      <dgm:prSet/>
      <dgm:spPr/>
      <dgm:t>
        <a:bodyPr/>
        <a:lstStyle/>
        <a:p>
          <a:pPr algn="l" rtl="0"/>
          <a:r>
            <a:rPr lang="en-US" dirty="0" smtClean="0">
              <a:cs typeface="B Zar" pitchFamily="2" charset="-78"/>
            </a:rPr>
            <a:t>discounted cash flows</a:t>
          </a:r>
          <a:endParaRPr lang="en-US" dirty="0">
            <a:cs typeface="B Zar" pitchFamily="2" charset="-78"/>
          </a:endParaRPr>
        </a:p>
      </dgm:t>
    </dgm:pt>
    <dgm:pt modelId="{E1E54402-61B8-441F-8A85-EC35CE4CD9F1}" type="parTrans" cxnId="{129AC594-76F8-49AB-83DD-FE5F2012B0BE}">
      <dgm:prSet/>
      <dgm:spPr/>
      <dgm:t>
        <a:bodyPr/>
        <a:lstStyle/>
        <a:p>
          <a:pPr algn="ctr"/>
          <a:endParaRPr lang="en-US">
            <a:cs typeface="B Zar" pitchFamily="2" charset="-78"/>
          </a:endParaRPr>
        </a:p>
      </dgm:t>
    </dgm:pt>
    <dgm:pt modelId="{0B891BDA-28E7-48FC-BE4A-C4F68E7319C7}" type="sibTrans" cxnId="{129AC594-76F8-49AB-83DD-FE5F2012B0BE}">
      <dgm:prSet/>
      <dgm:spPr/>
      <dgm:t>
        <a:bodyPr/>
        <a:lstStyle/>
        <a:p>
          <a:pPr algn="ctr"/>
          <a:endParaRPr lang="en-US">
            <a:cs typeface="B Zar" pitchFamily="2" charset="-78"/>
          </a:endParaRPr>
        </a:p>
      </dgm:t>
    </dgm:pt>
    <dgm:pt modelId="{7EC1AC5B-B7FD-41C3-8830-37713EC47A0A}" type="pres">
      <dgm:prSet presAssocID="{C82D80B9-2F94-41F8-A737-78D1B1BE25AA}" presName="linear" presStyleCnt="0">
        <dgm:presLayoutVars>
          <dgm:dir/>
          <dgm:animLvl val="lvl"/>
          <dgm:resizeHandles val="exact"/>
        </dgm:presLayoutVars>
      </dgm:prSet>
      <dgm:spPr/>
      <dgm:t>
        <a:bodyPr/>
        <a:lstStyle/>
        <a:p>
          <a:endParaRPr lang="en-US"/>
        </a:p>
      </dgm:t>
    </dgm:pt>
    <dgm:pt modelId="{FCEEDA71-F175-4430-86FF-02E2F00DEF46}" type="pres">
      <dgm:prSet presAssocID="{0F5FE2CC-A8E8-4069-996C-E9BA7C7DAADF}" presName="parentLin" presStyleCnt="0"/>
      <dgm:spPr/>
    </dgm:pt>
    <dgm:pt modelId="{E91B2829-9625-4C9A-B0EE-EA5125C03A58}" type="pres">
      <dgm:prSet presAssocID="{0F5FE2CC-A8E8-4069-996C-E9BA7C7DAADF}" presName="parentLeftMargin" presStyleLbl="node1" presStyleIdx="0" presStyleCnt="3"/>
      <dgm:spPr/>
      <dgm:t>
        <a:bodyPr/>
        <a:lstStyle/>
        <a:p>
          <a:endParaRPr lang="en-US"/>
        </a:p>
      </dgm:t>
    </dgm:pt>
    <dgm:pt modelId="{349181C4-0123-4E2D-9454-20577428DB3E}" type="pres">
      <dgm:prSet presAssocID="{0F5FE2CC-A8E8-4069-996C-E9BA7C7DAADF}" presName="parentText" presStyleLbl="node1" presStyleIdx="0" presStyleCnt="3">
        <dgm:presLayoutVars>
          <dgm:chMax val="0"/>
          <dgm:bulletEnabled val="1"/>
        </dgm:presLayoutVars>
      </dgm:prSet>
      <dgm:spPr/>
      <dgm:t>
        <a:bodyPr/>
        <a:lstStyle/>
        <a:p>
          <a:endParaRPr lang="en-US"/>
        </a:p>
      </dgm:t>
    </dgm:pt>
    <dgm:pt modelId="{2C6FDC49-94BC-48FF-965A-4A7900E582CD}" type="pres">
      <dgm:prSet presAssocID="{0F5FE2CC-A8E8-4069-996C-E9BA7C7DAADF}" presName="negativeSpace" presStyleCnt="0"/>
      <dgm:spPr/>
    </dgm:pt>
    <dgm:pt modelId="{0AB11820-A551-4472-8602-77F7948F0159}" type="pres">
      <dgm:prSet presAssocID="{0F5FE2CC-A8E8-4069-996C-E9BA7C7DAADF}" presName="childText" presStyleLbl="conFgAcc1" presStyleIdx="0" presStyleCnt="3">
        <dgm:presLayoutVars>
          <dgm:bulletEnabled val="1"/>
        </dgm:presLayoutVars>
      </dgm:prSet>
      <dgm:spPr/>
      <dgm:t>
        <a:bodyPr/>
        <a:lstStyle/>
        <a:p>
          <a:endParaRPr lang="en-US"/>
        </a:p>
      </dgm:t>
    </dgm:pt>
    <dgm:pt modelId="{B4EEF8C4-85A7-45D2-8487-ED8A0765ED6F}" type="pres">
      <dgm:prSet presAssocID="{9EB593E6-B3B2-4096-882E-97F7B0472B17}" presName="spaceBetweenRectangles" presStyleCnt="0"/>
      <dgm:spPr/>
    </dgm:pt>
    <dgm:pt modelId="{3B5933C6-A738-4464-8B8F-0C34324BE81C}" type="pres">
      <dgm:prSet presAssocID="{2622361C-323B-460C-B1D0-2DE62EC47ADC}" presName="parentLin" presStyleCnt="0"/>
      <dgm:spPr/>
    </dgm:pt>
    <dgm:pt modelId="{821E45C6-657F-40F9-BF1A-CE094F001B6A}" type="pres">
      <dgm:prSet presAssocID="{2622361C-323B-460C-B1D0-2DE62EC47ADC}" presName="parentLeftMargin" presStyleLbl="node1" presStyleIdx="0" presStyleCnt="3"/>
      <dgm:spPr/>
      <dgm:t>
        <a:bodyPr/>
        <a:lstStyle/>
        <a:p>
          <a:endParaRPr lang="en-US"/>
        </a:p>
      </dgm:t>
    </dgm:pt>
    <dgm:pt modelId="{79513FE9-4685-4BB3-9019-DBEB4A901CE3}" type="pres">
      <dgm:prSet presAssocID="{2622361C-323B-460C-B1D0-2DE62EC47ADC}" presName="parentText" presStyleLbl="node1" presStyleIdx="1" presStyleCnt="3">
        <dgm:presLayoutVars>
          <dgm:chMax val="0"/>
          <dgm:bulletEnabled val="1"/>
        </dgm:presLayoutVars>
      </dgm:prSet>
      <dgm:spPr/>
      <dgm:t>
        <a:bodyPr/>
        <a:lstStyle/>
        <a:p>
          <a:endParaRPr lang="en-US"/>
        </a:p>
      </dgm:t>
    </dgm:pt>
    <dgm:pt modelId="{01152E37-BFEF-40FB-9447-600580BCF38B}" type="pres">
      <dgm:prSet presAssocID="{2622361C-323B-460C-B1D0-2DE62EC47ADC}" presName="negativeSpace" presStyleCnt="0"/>
      <dgm:spPr/>
    </dgm:pt>
    <dgm:pt modelId="{FA343236-9E31-4DD9-9B0F-9C306FFE5778}" type="pres">
      <dgm:prSet presAssocID="{2622361C-323B-460C-B1D0-2DE62EC47ADC}" presName="childText" presStyleLbl="conFgAcc1" presStyleIdx="1" presStyleCnt="3">
        <dgm:presLayoutVars>
          <dgm:bulletEnabled val="1"/>
        </dgm:presLayoutVars>
      </dgm:prSet>
      <dgm:spPr/>
      <dgm:t>
        <a:bodyPr/>
        <a:lstStyle/>
        <a:p>
          <a:endParaRPr lang="en-US"/>
        </a:p>
      </dgm:t>
    </dgm:pt>
    <dgm:pt modelId="{A25ECD7B-ED19-4C39-9783-4C9AD745C68A}" type="pres">
      <dgm:prSet presAssocID="{CD417798-0836-4DC8-9C0E-FB26110DBF37}" presName="spaceBetweenRectangles" presStyleCnt="0"/>
      <dgm:spPr/>
    </dgm:pt>
    <dgm:pt modelId="{7A6F1B1C-EDC2-4CC7-9818-8280D37E101E}" type="pres">
      <dgm:prSet presAssocID="{D873747F-4B51-4094-92EE-E0C64C409E04}" presName="parentLin" presStyleCnt="0"/>
      <dgm:spPr/>
    </dgm:pt>
    <dgm:pt modelId="{9CB5032C-49B3-4F06-B7B1-93AD69CA8FC3}" type="pres">
      <dgm:prSet presAssocID="{D873747F-4B51-4094-92EE-E0C64C409E04}" presName="parentLeftMargin" presStyleLbl="node1" presStyleIdx="1" presStyleCnt="3"/>
      <dgm:spPr/>
      <dgm:t>
        <a:bodyPr/>
        <a:lstStyle/>
        <a:p>
          <a:endParaRPr lang="en-US"/>
        </a:p>
      </dgm:t>
    </dgm:pt>
    <dgm:pt modelId="{9D549F06-4F94-41A0-B798-31A73347A3A6}" type="pres">
      <dgm:prSet presAssocID="{D873747F-4B51-4094-92EE-E0C64C409E04}" presName="parentText" presStyleLbl="node1" presStyleIdx="2" presStyleCnt="3">
        <dgm:presLayoutVars>
          <dgm:chMax val="0"/>
          <dgm:bulletEnabled val="1"/>
        </dgm:presLayoutVars>
      </dgm:prSet>
      <dgm:spPr/>
      <dgm:t>
        <a:bodyPr/>
        <a:lstStyle/>
        <a:p>
          <a:endParaRPr lang="en-US"/>
        </a:p>
      </dgm:t>
    </dgm:pt>
    <dgm:pt modelId="{6AE6F362-546B-4E87-910F-7799AE133502}" type="pres">
      <dgm:prSet presAssocID="{D873747F-4B51-4094-92EE-E0C64C409E04}" presName="negativeSpace" presStyleCnt="0"/>
      <dgm:spPr/>
    </dgm:pt>
    <dgm:pt modelId="{0B61EBB0-B03D-41AE-A6F8-B18F20D827FB}" type="pres">
      <dgm:prSet presAssocID="{D873747F-4B51-4094-92EE-E0C64C409E04}" presName="childText" presStyleLbl="conFgAcc1" presStyleIdx="2" presStyleCnt="3">
        <dgm:presLayoutVars>
          <dgm:bulletEnabled val="1"/>
        </dgm:presLayoutVars>
      </dgm:prSet>
      <dgm:spPr/>
      <dgm:t>
        <a:bodyPr/>
        <a:lstStyle/>
        <a:p>
          <a:endParaRPr lang="en-US"/>
        </a:p>
      </dgm:t>
    </dgm:pt>
  </dgm:ptLst>
  <dgm:cxnLst>
    <dgm:cxn modelId="{ADDB675B-8BAA-4D85-80E8-B721D593EF53}" type="presOf" srcId="{39EE7E23-BAD5-4E07-9B56-22C3DF820315}" destId="{0AB11820-A551-4472-8602-77F7948F0159}" srcOrd="0" destOrd="0" presId="urn:microsoft.com/office/officeart/2005/8/layout/list1"/>
    <dgm:cxn modelId="{3D50E375-3E1C-42E3-B366-B3605A2D6E25}" type="presOf" srcId="{0F5FE2CC-A8E8-4069-996C-E9BA7C7DAADF}" destId="{E91B2829-9625-4C9A-B0EE-EA5125C03A58}" srcOrd="0" destOrd="0" presId="urn:microsoft.com/office/officeart/2005/8/layout/list1"/>
    <dgm:cxn modelId="{F1407A62-EBB3-4C75-8091-0AF28F6A200B}" srcId="{2622361C-323B-460C-B1D0-2DE62EC47ADC}" destId="{2F63B77A-5D29-41BB-924D-D2420129D3C7}" srcOrd="0" destOrd="0" parTransId="{E08A5F2F-F00C-49FA-A620-DA34655D0822}" sibTransId="{145EDDE2-9DBD-4995-95C4-C0916D24D878}"/>
    <dgm:cxn modelId="{129AC594-76F8-49AB-83DD-FE5F2012B0BE}" srcId="{D873747F-4B51-4094-92EE-E0C64C409E04}" destId="{A04DE46A-DE61-4A65-902D-4C0064513C3F}" srcOrd="0" destOrd="0" parTransId="{E1E54402-61B8-441F-8A85-EC35CE4CD9F1}" sibTransId="{0B891BDA-28E7-48FC-BE4A-C4F68E7319C7}"/>
    <dgm:cxn modelId="{539B5F6E-793D-4047-8F2C-9B1BB82C5307}" type="presOf" srcId="{2622361C-323B-460C-B1D0-2DE62EC47ADC}" destId="{79513FE9-4685-4BB3-9019-DBEB4A901CE3}" srcOrd="1" destOrd="0" presId="urn:microsoft.com/office/officeart/2005/8/layout/list1"/>
    <dgm:cxn modelId="{9E4EECC8-0800-4CF5-BBAD-686B4F011687}" type="presOf" srcId="{2F63B77A-5D29-41BB-924D-D2420129D3C7}" destId="{FA343236-9E31-4DD9-9B0F-9C306FFE5778}" srcOrd="0" destOrd="0" presId="urn:microsoft.com/office/officeart/2005/8/layout/list1"/>
    <dgm:cxn modelId="{7ACE3E0A-F3A2-46DA-9D64-FA0C477E7DA2}" type="presOf" srcId="{D873747F-4B51-4094-92EE-E0C64C409E04}" destId="{9CB5032C-49B3-4F06-B7B1-93AD69CA8FC3}" srcOrd="0" destOrd="0" presId="urn:microsoft.com/office/officeart/2005/8/layout/list1"/>
    <dgm:cxn modelId="{AD5A88AD-4D73-4EC8-BE51-819D01E3DCC6}" type="presOf" srcId="{D873747F-4B51-4094-92EE-E0C64C409E04}" destId="{9D549F06-4F94-41A0-B798-31A73347A3A6}" srcOrd="1" destOrd="0" presId="urn:microsoft.com/office/officeart/2005/8/layout/list1"/>
    <dgm:cxn modelId="{18DAA624-5AE9-46A2-BD5B-5440B2120E93}" srcId="{C82D80B9-2F94-41F8-A737-78D1B1BE25AA}" destId="{0F5FE2CC-A8E8-4069-996C-E9BA7C7DAADF}" srcOrd="0" destOrd="0" parTransId="{87232F7D-A060-422C-8672-BF19C6E1603C}" sibTransId="{9EB593E6-B3B2-4096-882E-97F7B0472B17}"/>
    <dgm:cxn modelId="{6EDC2AC2-9BAE-45BE-A8F2-B6AD3CEB501B}" srcId="{C82D80B9-2F94-41F8-A737-78D1B1BE25AA}" destId="{D873747F-4B51-4094-92EE-E0C64C409E04}" srcOrd="2" destOrd="0" parTransId="{8E02986E-8B22-4A48-BC7B-E1C5A02719B9}" sibTransId="{2FB32E05-CD7C-4240-90F8-E61ED64B2446}"/>
    <dgm:cxn modelId="{C68BFAAD-A255-4F99-A0E2-32557148251A}" type="presOf" srcId="{0F5FE2CC-A8E8-4069-996C-E9BA7C7DAADF}" destId="{349181C4-0123-4E2D-9454-20577428DB3E}" srcOrd="1" destOrd="0" presId="urn:microsoft.com/office/officeart/2005/8/layout/list1"/>
    <dgm:cxn modelId="{F6AFE6C2-A73F-48D8-BE71-937C5663E652}" type="presOf" srcId="{2622361C-323B-460C-B1D0-2DE62EC47ADC}" destId="{821E45C6-657F-40F9-BF1A-CE094F001B6A}" srcOrd="0" destOrd="0" presId="urn:microsoft.com/office/officeart/2005/8/layout/list1"/>
    <dgm:cxn modelId="{3E1EF51B-7C64-45B2-A7A2-D9E1DED99058}" srcId="{C82D80B9-2F94-41F8-A737-78D1B1BE25AA}" destId="{2622361C-323B-460C-B1D0-2DE62EC47ADC}" srcOrd="1" destOrd="0" parTransId="{60E0AC15-9B70-480C-B2C5-5B90DE30EA5B}" sibTransId="{CD417798-0836-4DC8-9C0E-FB26110DBF37}"/>
    <dgm:cxn modelId="{8D81B24B-43C5-423E-8A68-DC5A1094505E}" type="presOf" srcId="{C82D80B9-2F94-41F8-A737-78D1B1BE25AA}" destId="{7EC1AC5B-B7FD-41C3-8830-37713EC47A0A}" srcOrd="0" destOrd="0" presId="urn:microsoft.com/office/officeart/2005/8/layout/list1"/>
    <dgm:cxn modelId="{8B33176D-BBC5-4C39-8DC0-4926C2772155}" type="presOf" srcId="{A04DE46A-DE61-4A65-902D-4C0064513C3F}" destId="{0B61EBB0-B03D-41AE-A6F8-B18F20D827FB}" srcOrd="0" destOrd="0" presId="urn:microsoft.com/office/officeart/2005/8/layout/list1"/>
    <dgm:cxn modelId="{B0389A2D-A98E-45F8-A0ED-752BA2FC2CAD}" srcId="{0F5FE2CC-A8E8-4069-996C-E9BA7C7DAADF}" destId="{39EE7E23-BAD5-4E07-9B56-22C3DF820315}" srcOrd="0" destOrd="0" parTransId="{39A864D3-8361-46E9-A2F3-E35734F01EC8}" sibTransId="{A9DB6AF2-B405-4090-8DB3-2488D295A63D}"/>
    <dgm:cxn modelId="{4F000C02-1349-49D7-93F1-5F299297B712}" type="presParOf" srcId="{7EC1AC5B-B7FD-41C3-8830-37713EC47A0A}" destId="{FCEEDA71-F175-4430-86FF-02E2F00DEF46}" srcOrd="0" destOrd="0" presId="urn:microsoft.com/office/officeart/2005/8/layout/list1"/>
    <dgm:cxn modelId="{BB5D9C1D-6179-4BDF-9561-D3E48B554B74}" type="presParOf" srcId="{FCEEDA71-F175-4430-86FF-02E2F00DEF46}" destId="{E91B2829-9625-4C9A-B0EE-EA5125C03A58}" srcOrd="0" destOrd="0" presId="urn:microsoft.com/office/officeart/2005/8/layout/list1"/>
    <dgm:cxn modelId="{80662883-9465-45E0-9927-8E3229C78B8A}" type="presParOf" srcId="{FCEEDA71-F175-4430-86FF-02E2F00DEF46}" destId="{349181C4-0123-4E2D-9454-20577428DB3E}" srcOrd="1" destOrd="0" presId="urn:microsoft.com/office/officeart/2005/8/layout/list1"/>
    <dgm:cxn modelId="{CDE0403B-B034-4F04-A54B-293BD5E50BA5}" type="presParOf" srcId="{7EC1AC5B-B7FD-41C3-8830-37713EC47A0A}" destId="{2C6FDC49-94BC-48FF-965A-4A7900E582CD}" srcOrd="1" destOrd="0" presId="urn:microsoft.com/office/officeart/2005/8/layout/list1"/>
    <dgm:cxn modelId="{0C92010E-01B9-41C4-A6CB-E68EFEBF31EB}" type="presParOf" srcId="{7EC1AC5B-B7FD-41C3-8830-37713EC47A0A}" destId="{0AB11820-A551-4472-8602-77F7948F0159}" srcOrd="2" destOrd="0" presId="urn:microsoft.com/office/officeart/2005/8/layout/list1"/>
    <dgm:cxn modelId="{47FA1836-3CBC-4D7A-AB8C-46C31D51AA99}" type="presParOf" srcId="{7EC1AC5B-B7FD-41C3-8830-37713EC47A0A}" destId="{B4EEF8C4-85A7-45D2-8487-ED8A0765ED6F}" srcOrd="3" destOrd="0" presId="urn:microsoft.com/office/officeart/2005/8/layout/list1"/>
    <dgm:cxn modelId="{876E4292-B4C7-4673-9531-5F9F6E5D5B14}" type="presParOf" srcId="{7EC1AC5B-B7FD-41C3-8830-37713EC47A0A}" destId="{3B5933C6-A738-4464-8B8F-0C34324BE81C}" srcOrd="4" destOrd="0" presId="urn:microsoft.com/office/officeart/2005/8/layout/list1"/>
    <dgm:cxn modelId="{F1294F61-515F-4138-BBC8-3CF2397BCC9A}" type="presParOf" srcId="{3B5933C6-A738-4464-8B8F-0C34324BE81C}" destId="{821E45C6-657F-40F9-BF1A-CE094F001B6A}" srcOrd="0" destOrd="0" presId="urn:microsoft.com/office/officeart/2005/8/layout/list1"/>
    <dgm:cxn modelId="{311EEBC8-E2C4-47D0-83DD-8B4018D9855A}" type="presParOf" srcId="{3B5933C6-A738-4464-8B8F-0C34324BE81C}" destId="{79513FE9-4685-4BB3-9019-DBEB4A901CE3}" srcOrd="1" destOrd="0" presId="urn:microsoft.com/office/officeart/2005/8/layout/list1"/>
    <dgm:cxn modelId="{5E8AAE39-BC47-4021-B52E-5F58F6985B86}" type="presParOf" srcId="{7EC1AC5B-B7FD-41C3-8830-37713EC47A0A}" destId="{01152E37-BFEF-40FB-9447-600580BCF38B}" srcOrd="5" destOrd="0" presId="urn:microsoft.com/office/officeart/2005/8/layout/list1"/>
    <dgm:cxn modelId="{9CE36622-DAEE-463D-8AA9-2616C61E129B}" type="presParOf" srcId="{7EC1AC5B-B7FD-41C3-8830-37713EC47A0A}" destId="{FA343236-9E31-4DD9-9B0F-9C306FFE5778}" srcOrd="6" destOrd="0" presId="urn:microsoft.com/office/officeart/2005/8/layout/list1"/>
    <dgm:cxn modelId="{446E153C-5F01-4AA7-9042-3588CD507125}" type="presParOf" srcId="{7EC1AC5B-B7FD-41C3-8830-37713EC47A0A}" destId="{A25ECD7B-ED19-4C39-9783-4C9AD745C68A}" srcOrd="7" destOrd="0" presId="urn:microsoft.com/office/officeart/2005/8/layout/list1"/>
    <dgm:cxn modelId="{0EAC54B0-BBFA-40B5-9225-18F380BD7462}" type="presParOf" srcId="{7EC1AC5B-B7FD-41C3-8830-37713EC47A0A}" destId="{7A6F1B1C-EDC2-4CC7-9818-8280D37E101E}" srcOrd="8" destOrd="0" presId="urn:microsoft.com/office/officeart/2005/8/layout/list1"/>
    <dgm:cxn modelId="{BA3905C3-75F8-4EFC-921D-6032884F1385}" type="presParOf" srcId="{7A6F1B1C-EDC2-4CC7-9818-8280D37E101E}" destId="{9CB5032C-49B3-4F06-B7B1-93AD69CA8FC3}" srcOrd="0" destOrd="0" presId="urn:microsoft.com/office/officeart/2005/8/layout/list1"/>
    <dgm:cxn modelId="{FA212B65-9584-4DCA-8FD4-90F0926A39B0}" type="presParOf" srcId="{7A6F1B1C-EDC2-4CC7-9818-8280D37E101E}" destId="{9D549F06-4F94-41A0-B798-31A73347A3A6}" srcOrd="1" destOrd="0" presId="urn:microsoft.com/office/officeart/2005/8/layout/list1"/>
    <dgm:cxn modelId="{3A001356-FE2A-47A3-825D-FBE0F015052F}" type="presParOf" srcId="{7EC1AC5B-B7FD-41C3-8830-37713EC47A0A}" destId="{6AE6F362-546B-4E87-910F-7799AE133502}" srcOrd="9" destOrd="0" presId="urn:microsoft.com/office/officeart/2005/8/layout/list1"/>
    <dgm:cxn modelId="{C67FA9E2-066B-43CE-9038-8CCFB474E934}" type="presParOf" srcId="{7EC1AC5B-B7FD-41C3-8830-37713EC47A0A}" destId="{0B61EBB0-B03D-41AE-A6F8-B18F20D827FB}"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2BC34DD-CBF9-4E8C-9FBB-E967CA020A70}" type="doc">
      <dgm:prSet loTypeId="urn:microsoft.com/office/officeart/2005/8/layout/hierarchy4" loCatId="relationship" qsTypeId="urn:microsoft.com/office/officeart/2005/8/quickstyle/simple3" qsCatId="simple" csTypeId="urn:microsoft.com/office/officeart/2005/8/colors/colorful5" csCatId="colorful" phldr="1"/>
      <dgm:spPr/>
      <dgm:t>
        <a:bodyPr/>
        <a:lstStyle/>
        <a:p>
          <a:endParaRPr lang="en-US"/>
        </a:p>
      </dgm:t>
    </dgm:pt>
    <dgm:pt modelId="{77A11AE6-A5DF-4C46-BAD6-2A84922AACF7}">
      <dgm:prSet/>
      <dgm:spPr/>
      <dgm:t>
        <a:bodyPr/>
        <a:lstStyle/>
        <a:p>
          <a:pPr rtl="1"/>
          <a:endParaRPr lang="en-US" dirty="0">
            <a:cs typeface="B Zar" pitchFamily="2" charset="-78"/>
          </a:endParaRPr>
        </a:p>
      </dgm:t>
    </dgm:pt>
    <dgm:pt modelId="{312B393A-75F7-4217-9E54-E04336285779}" type="parTrans" cxnId="{AC32656B-61AD-4829-A23C-7F99CAE3D7FD}">
      <dgm:prSet/>
      <dgm:spPr/>
      <dgm:t>
        <a:bodyPr/>
        <a:lstStyle/>
        <a:p>
          <a:endParaRPr lang="en-US">
            <a:cs typeface="B Zar" pitchFamily="2" charset="-78"/>
          </a:endParaRPr>
        </a:p>
      </dgm:t>
    </dgm:pt>
    <dgm:pt modelId="{67739474-7CA6-4373-9722-9296666824EC}" type="sibTrans" cxnId="{AC32656B-61AD-4829-A23C-7F99CAE3D7FD}">
      <dgm:prSet/>
      <dgm:spPr/>
      <dgm:t>
        <a:bodyPr/>
        <a:lstStyle/>
        <a:p>
          <a:endParaRPr lang="en-US">
            <a:cs typeface="B Zar" pitchFamily="2" charset="-78"/>
          </a:endParaRPr>
        </a:p>
      </dgm:t>
    </dgm:pt>
    <dgm:pt modelId="{444A210A-18E5-41A6-9D7D-8F94CB422E17}">
      <dgm:prSet/>
      <dgm:spPr/>
      <dgm:t>
        <a:bodyPr/>
        <a:lstStyle/>
        <a:p>
          <a:pPr rtl="1"/>
          <a:r>
            <a:rPr lang="ar-SA" dirty="0" smtClean="0">
              <a:cs typeface="B Zar" pitchFamily="2" charset="-78"/>
            </a:rPr>
            <a:t>مخرج کسر</a:t>
          </a:r>
          <a:endParaRPr lang="en-US" dirty="0">
            <a:cs typeface="B Zar" pitchFamily="2" charset="-78"/>
          </a:endParaRPr>
        </a:p>
      </dgm:t>
    </dgm:pt>
    <dgm:pt modelId="{592C0A43-66A8-41D5-9165-C425B70C9B80}" type="parTrans" cxnId="{F4F7538A-3DBC-4407-AF03-0302F6E89DB9}">
      <dgm:prSet/>
      <dgm:spPr/>
      <dgm:t>
        <a:bodyPr/>
        <a:lstStyle/>
        <a:p>
          <a:endParaRPr lang="en-US">
            <a:cs typeface="B Zar" pitchFamily="2" charset="-78"/>
          </a:endParaRPr>
        </a:p>
      </dgm:t>
    </dgm:pt>
    <dgm:pt modelId="{28DEF6D2-C70F-40FD-9C91-766345758DBA}" type="sibTrans" cxnId="{F4F7538A-3DBC-4407-AF03-0302F6E89DB9}">
      <dgm:prSet/>
      <dgm:spPr/>
      <dgm:t>
        <a:bodyPr/>
        <a:lstStyle/>
        <a:p>
          <a:endParaRPr lang="en-US">
            <a:cs typeface="B Zar" pitchFamily="2" charset="-78"/>
          </a:endParaRPr>
        </a:p>
      </dgm:t>
    </dgm:pt>
    <dgm:pt modelId="{1F2EC72E-53D6-4259-AAB3-E4CFAFA47B14}">
      <dgm:prSet/>
      <dgm:spPr/>
      <dgm:t>
        <a:bodyPr/>
        <a:lstStyle/>
        <a:p>
          <a:pPr rtl="1"/>
          <a:r>
            <a:rPr lang="ar-SA" dirty="0" smtClean="0">
              <a:cs typeface="B Zar" pitchFamily="2" charset="-78"/>
            </a:rPr>
            <a:t>نرخ تنزیل جریان‌های نقدی حاصل از سرمایه‌گذاری در ملک</a:t>
          </a:r>
          <a:endParaRPr lang="en-US" dirty="0">
            <a:cs typeface="B Zar" pitchFamily="2" charset="-78"/>
          </a:endParaRPr>
        </a:p>
      </dgm:t>
    </dgm:pt>
    <dgm:pt modelId="{31F755D5-A49B-45A7-B27B-E98290C7AB2F}" type="parTrans" cxnId="{19FC9E71-8E73-4EC4-ABDF-3B867126DA8B}">
      <dgm:prSet/>
      <dgm:spPr/>
      <dgm:t>
        <a:bodyPr/>
        <a:lstStyle/>
        <a:p>
          <a:endParaRPr lang="en-US">
            <a:cs typeface="B Zar" pitchFamily="2" charset="-78"/>
          </a:endParaRPr>
        </a:p>
      </dgm:t>
    </dgm:pt>
    <dgm:pt modelId="{39D69A02-9BF5-4BDC-AD37-6CAC757781F3}" type="sibTrans" cxnId="{19FC9E71-8E73-4EC4-ABDF-3B867126DA8B}">
      <dgm:prSet/>
      <dgm:spPr/>
      <dgm:t>
        <a:bodyPr/>
        <a:lstStyle/>
        <a:p>
          <a:endParaRPr lang="en-US">
            <a:cs typeface="B Zar" pitchFamily="2" charset="-78"/>
          </a:endParaRPr>
        </a:p>
      </dgm:t>
    </dgm:pt>
    <dgm:pt modelId="{D4EEC441-4C19-4DC3-A0D3-59936B47C45F}">
      <dgm:prSet/>
      <dgm:spPr/>
      <dgm:t>
        <a:bodyPr/>
        <a:lstStyle/>
        <a:p>
          <a:pPr rtl="1"/>
          <a:r>
            <a:rPr lang="ar-SA" dirty="0" smtClean="0">
              <a:cs typeface="B Zar" pitchFamily="2" charset="-78"/>
            </a:rPr>
            <a:t>صورت کسر</a:t>
          </a:r>
          <a:endParaRPr lang="en-US" dirty="0">
            <a:cs typeface="B Zar" pitchFamily="2" charset="-78"/>
          </a:endParaRPr>
        </a:p>
      </dgm:t>
    </dgm:pt>
    <dgm:pt modelId="{E28D177C-E181-4A41-8503-383EFB4B7E65}" type="parTrans" cxnId="{2A9B78AB-AF29-4D50-92E2-64F58F4B676A}">
      <dgm:prSet/>
      <dgm:spPr/>
      <dgm:t>
        <a:bodyPr/>
        <a:lstStyle/>
        <a:p>
          <a:endParaRPr lang="en-US">
            <a:cs typeface="B Zar" pitchFamily="2" charset="-78"/>
          </a:endParaRPr>
        </a:p>
      </dgm:t>
    </dgm:pt>
    <dgm:pt modelId="{9F0320D6-ECC4-467F-A625-DE0CD30DFADC}" type="sibTrans" cxnId="{2A9B78AB-AF29-4D50-92E2-64F58F4B676A}">
      <dgm:prSet/>
      <dgm:spPr/>
      <dgm:t>
        <a:bodyPr/>
        <a:lstStyle/>
        <a:p>
          <a:endParaRPr lang="en-US">
            <a:cs typeface="B Zar" pitchFamily="2" charset="-78"/>
          </a:endParaRPr>
        </a:p>
      </dgm:t>
    </dgm:pt>
    <dgm:pt modelId="{B10BD89A-FEEB-4FA1-B691-49A2EA8B3D0F}">
      <dgm:prSet/>
      <dgm:spPr/>
      <dgm:t>
        <a:bodyPr/>
        <a:lstStyle/>
        <a:p>
          <a:pPr rtl="1"/>
          <a:r>
            <a:rPr lang="ar-SA" dirty="0" smtClean="0">
              <a:cs typeface="B Zar" pitchFamily="2" charset="-78"/>
            </a:rPr>
            <a:t>جریان‌های نقدی حاصل از سرمایه‌گذاری در ملک</a:t>
          </a:r>
          <a:endParaRPr lang="en-US" dirty="0">
            <a:cs typeface="B Zar" pitchFamily="2" charset="-78"/>
          </a:endParaRPr>
        </a:p>
      </dgm:t>
    </dgm:pt>
    <dgm:pt modelId="{056084DD-49D9-418F-8184-D6AD4200668B}" type="parTrans" cxnId="{8799DE44-69CF-4E62-A161-22BF65588CE4}">
      <dgm:prSet/>
      <dgm:spPr/>
      <dgm:t>
        <a:bodyPr/>
        <a:lstStyle/>
        <a:p>
          <a:endParaRPr lang="en-US">
            <a:cs typeface="B Zar" pitchFamily="2" charset="-78"/>
          </a:endParaRPr>
        </a:p>
      </dgm:t>
    </dgm:pt>
    <dgm:pt modelId="{CA379701-E962-492F-9211-1915571683C4}" type="sibTrans" cxnId="{8799DE44-69CF-4E62-A161-22BF65588CE4}">
      <dgm:prSet/>
      <dgm:spPr/>
      <dgm:t>
        <a:bodyPr/>
        <a:lstStyle/>
        <a:p>
          <a:endParaRPr lang="en-US">
            <a:cs typeface="B Zar" pitchFamily="2" charset="-78"/>
          </a:endParaRPr>
        </a:p>
      </dgm:t>
    </dgm:pt>
    <dgm:pt modelId="{3D8CE652-70B8-4570-BC9A-BEFAECB6A94A}" type="pres">
      <dgm:prSet presAssocID="{62BC34DD-CBF9-4E8C-9FBB-E967CA020A70}" presName="Name0" presStyleCnt="0">
        <dgm:presLayoutVars>
          <dgm:chPref val="1"/>
          <dgm:dir/>
          <dgm:animOne val="branch"/>
          <dgm:animLvl val="lvl"/>
          <dgm:resizeHandles/>
        </dgm:presLayoutVars>
      </dgm:prSet>
      <dgm:spPr/>
      <dgm:t>
        <a:bodyPr/>
        <a:lstStyle/>
        <a:p>
          <a:endParaRPr lang="en-US"/>
        </a:p>
      </dgm:t>
    </dgm:pt>
    <dgm:pt modelId="{E3AD0631-DAE0-4949-A823-927F0A719CFF}" type="pres">
      <dgm:prSet presAssocID="{77A11AE6-A5DF-4C46-BAD6-2A84922AACF7}" presName="vertOne" presStyleCnt="0"/>
      <dgm:spPr/>
    </dgm:pt>
    <dgm:pt modelId="{4AD66EFE-B29B-417F-9A91-52416F04A317}" type="pres">
      <dgm:prSet presAssocID="{77A11AE6-A5DF-4C46-BAD6-2A84922AACF7}" presName="txOne" presStyleLbl="node0" presStyleIdx="0" presStyleCnt="1">
        <dgm:presLayoutVars>
          <dgm:chPref val="3"/>
        </dgm:presLayoutVars>
      </dgm:prSet>
      <dgm:spPr/>
      <dgm:t>
        <a:bodyPr/>
        <a:lstStyle/>
        <a:p>
          <a:endParaRPr lang="en-US"/>
        </a:p>
      </dgm:t>
    </dgm:pt>
    <dgm:pt modelId="{F5F368AF-9CC8-4038-8BD3-9BC16B30AA91}" type="pres">
      <dgm:prSet presAssocID="{77A11AE6-A5DF-4C46-BAD6-2A84922AACF7}" presName="parTransOne" presStyleCnt="0"/>
      <dgm:spPr/>
    </dgm:pt>
    <dgm:pt modelId="{58DF6181-64E1-45BF-91CF-5B4BAE975BBC}" type="pres">
      <dgm:prSet presAssocID="{77A11AE6-A5DF-4C46-BAD6-2A84922AACF7}" presName="horzOne" presStyleCnt="0"/>
      <dgm:spPr/>
    </dgm:pt>
    <dgm:pt modelId="{77413306-B313-4093-A8A3-85851688735B}" type="pres">
      <dgm:prSet presAssocID="{444A210A-18E5-41A6-9D7D-8F94CB422E17}" presName="vertTwo" presStyleCnt="0"/>
      <dgm:spPr/>
    </dgm:pt>
    <dgm:pt modelId="{AA8FF8A8-3D75-4E22-851B-71D5E304450C}" type="pres">
      <dgm:prSet presAssocID="{444A210A-18E5-41A6-9D7D-8F94CB422E17}" presName="txTwo" presStyleLbl="node2" presStyleIdx="0" presStyleCnt="2">
        <dgm:presLayoutVars>
          <dgm:chPref val="3"/>
        </dgm:presLayoutVars>
      </dgm:prSet>
      <dgm:spPr/>
      <dgm:t>
        <a:bodyPr/>
        <a:lstStyle/>
        <a:p>
          <a:endParaRPr lang="en-US"/>
        </a:p>
      </dgm:t>
    </dgm:pt>
    <dgm:pt modelId="{545DD85B-478D-4695-B018-9E3790D67B8D}" type="pres">
      <dgm:prSet presAssocID="{444A210A-18E5-41A6-9D7D-8F94CB422E17}" presName="parTransTwo" presStyleCnt="0"/>
      <dgm:spPr/>
    </dgm:pt>
    <dgm:pt modelId="{24FBC61C-9BCD-4ABD-806E-2FA3B9E1BADB}" type="pres">
      <dgm:prSet presAssocID="{444A210A-18E5-41A6-9D7D-8F94CB422E17}" presName="horzTwo" presStyleCnt="0"/>
      <dgm:spPr/>
    </dgm:pt>
    <dgm:pt modelId="{FD22AC51-2252-4F96-A4CC-737E11DA3E32}" type="pres">
      <dgm:prSet presAssocID="{1F2EC72E-53D6-4259-AAB3-E4CFAFA47B14}" presName="vertThree" presStyleCnt="0"/>
      <dgm:spPr/>
    </dgm:pt>
    <dgm:pt modelId="{32BB17D0-8490-40EF-B5DF-BB7380369C9B}" type="pres">
      <dgm:prSet presAssocID="{1F2EC72E-53D6-4259-AAB3-E4CFAFA47B14}" presName="txThree" presStyleLbl="node3" presStyleIdx="0" presStyleCnt="2">
        <dgm:presLayoutVars>
          <dgm:chPref val="3"/>
        </dgm:presLayoutVars>
      </dgm:prSet>
      <dgm:spPr/>
      <dgm:t>
        <a:bodyPr/>
        <a:lstStyle/>
        <a:p>
          <a:endParaRPr lang="en-US"/>
        </a:p>
      </dgm:t>
    </dgm:pt>
    <dgm:pt modelId="{2CA8D88F-8348-4CCE-BE8E-9629466BE1FC}" type="pres">
      <dgm:prSet presAssocID="{1F2EC72E-53D6-4259-AAB3-E4CFAFA47B14}" presName="horzThree" presStyleCnt="0"/>
      <dgm:spPr/>
    </dgm:pt>
    <dgm:pt modelId="{D3BDD855-2161-41B1-8137-EB728CBC297F}" type="pres">
      <dgm:prSet presAssocID="{28DEF6D2-C70F-40FD-9C91-766345758DBA}" presName="sibSpaceTwo" presStyleCnt="0"/>
      <dgm:spPr/>
    </dgm:pt>
    <dgm:pt modelId="{9B4470E1-5EB8-4361-B50A-DDDE44AE035E}" type="pres">
      <dgm:prSet presAssocID="{D4EEC441-4C19-4DC3-A0D3-59936B47C45F}" presName="vertTwo" presStyleCnt="0"/>
      <dgm:spPr/>
    </dgm:pt>
    <dgm:pt modelId="{B064CDFA-9A1D-42CA-A280-6453B145E4EB}" type="pres">
      <dgm:prSet presAssocID="{D4EEC441-4C19-4DC3-A0D3-59936B47C45F}" presName="txTwo" presStyleLbl="node2" presStyleIdx="1" presStyleCnt="2">
        <dgm:presLayoutVars>
          <dgm:chPref val="3"/>
        </dgm:presLayoutVars>
      </dgm:prSet>
      <dgm:spPr/>
      <dgm:t>
        <a:bodyPr/>
        <a:lstStyle/>
        <a:p>
          <a:endParaRPr lang="en-US"/>
        </a:p>
      </dgm:t>
    </dgm:pt>
    <dgm:pt modelId="{7A4A950C-7B8B-4E7C-B759-B0066FD38FD5}" type="pres">
      <dgm:prSet presAssocID="{D4EEC441-4C19-4DC3-A0D3-59936B47C45F}" presName="parTransTwo" presStyleCnt="0"/>
      <dgm:spPr/>
    </dgm:pt>
    <dgm:pt modelId="{C6E7544A-F114-45D3-A304-37D79BDAB7ED}" type="pres">
      <dgm:prSet presAssocID="{D4EEC441-4C19-4DC3-A0D3-59936B47C45F}" presName="horzTwo" presStyleCnt="0"/>
      <dgm:spPr/>
    </dgm:pt>
    <dgm:pt modelId="{0B5CDCEE-940B-4132-8A65-8F1E41280CDD}" type="pres">
      <dgm:prSet presAssocID="{B10BD89A-FEEB-4FA1-B691-49A2EA8B3D0F}" presName="vertThree" presStyleCnt="0"/>
      <dgm:spPr/>
    </dgm:pt>
    <dgm:pt modelId="{20A3BD46-DB23-4D21-A743-1B7469D3DC1E}" type="pres">
      <dgm:prSet presAssocID="{B10BD89A-FEEB-4FA1-B691-49A2EA8B3D0F}" presName="txThree" presStyleLbl="node3" presStyleIdx="1" presStyleCnt="2">
        <dgm:presLayoutVars>
          <dgm:chPref val="3"/>
        </dgm:presLayoutVars>
      </dgm:prSet>
      <dgm:spPr/>
      <dgm:t>
        <a:bodyPr/>
        <a:lstStyle/>
        <a:p>
          <a:endParaRPr lang="en-US"/>
        </a:p>
      </dgm:t>
    </dgm:pt>
    <dgm:pt modelId="{13D6772C-4831-4DE3-9E4D-C8367625BB9A}" type="pres">
      <dgm:prSet presAssocID="{B10BD89A-FEEB-4FA1-B691-49A2EA8B3D0F}" presName="horzThree" presStyleCnt="0"/>
      <dgm:spPr/>
    </dgm:pt>
  </dgm:ptLst>
  <dgm:cxnLst>
    <dgm:cxn modelId="{F4F7538A-3DBC-4407-AF03-0302F6E89DB9}" srcId="{77A11AE6-A5DF-4C46-BAD6-2A84922AACF7}" destId="{444A210A-18E5-41A6-9D7D-8F94CB422E17}" srcOrd="0" destOrd="0" parTransId="{592C0A43-66A8-41D5-9165-C425B70C9B80}" sibTransId="{28DEF6D2-C70F-40FD-9C91-766345758DBA}"/>
    <dgm:cxn modelId="{46474AC4-F013-40B7-8ED4-5F5F7A311A13}" type="presOf" srcId="{1F2EC72E-53D6-4259-AAB3-E4CFAFA47B14}" destId="{32BB17D0-8490-40EF-B5DF-BB7380369C9B}" srcOrd="0" destOrd="0" presId="urn:microsoft.com/office/officeart/2005/8/layout/hierarchy4"/>
    <dgm:cxn modelId="{AC32656B-61AD-4829-A23C-7F99CAE3D7FD}" srcId="{62BC34DD-CBF9-4E8C-9FBB-E967CA020A70}" destId="{77A11AE6-A5DF-4C46-BAD6-2A84922AACF7}" srcOrd="0" destOrd="0" parTransId="{312B393A-75F7-4217-9E54-E04336285779}" sibTransId="{67739474-7CA6-4373-9722-9296666824EC}"/>
    <dgm:cxn modelId="{0C9182DD-0EF6-4DBE-9868-AF164BC0392B}" type="presOf" srcId="{D4EEC441-4C19-4DC3-A0D3-59936B47C45F}" destId="{B064CDFA-9A1D-42CA-A280-6453B145E4EB}" srcOrd="0" destOrd="0" presId="urn:microsoft.com/office/officeart/2005/8/layout/hierarchy4"/>
    <dgm:cxn modelId="{4546BDED-ACD3-490D-B90D-B543948A00B5}" type="presOf" srcId="{B10BD89A-FEEB-4FA1-B691-49A2EA8B3D0F}" destId="{20A3BD46-DB23-4D21-A743-1B7469D3DC1E}" srcOrd="0" destOrd="0" presId="urn:microsoft.com/office/officeart/2005/8/layout/hierarchy4"/>
    <dgm:cxn modelId="{44794087-6508-492A-98AD-D71D7E4905F8}" type="presOf" srcId="{77A11AE6-A5DF-4C46-BAD6-2A84922AACF7}" destId="{4AD66EFE-B29B-417F-9A91-52416F04A317}" srcOrd="0" destOrd="0" presId="urn:microsoft.com/office/officeart/2005/8/layout/hierarchy4"/>
    <dgm:cxn modelId="{8799DE44-69CF-4E62-A161-22BF65588CE4}" srcId="{D4EEC441-4C19-4DC3-A0D3-59936B47C45F}" destId="{B10BD89A-FEEB-4FA1-B691-49A2EA8B3D0F}" srcOrd="0" destOrd="0" parTransId="{056084DD-49D9-418F-8184-D6AD4200668B}" sibTransId="{CA379701-E962-492F-9211-1915571683C4}"/>
    <dgm:cxn modelId="{AA0AEDFB-5C30-4156-B149-E417B7197BBC}" type="presOf" srcId="{62BC34DD-CBF9-4E8C-9FBB-E967CA020A70}" destId="{3D8CE652-70B8-4570-BC9A-BEFAECB6A94A}" srcOrd="0" destOrd="0" presId="urn:microsoft.com/office/officeart/2005/8/layout/hierarchy4"/>
    <dgm:cxn modelId="{19FC9E71-8E73-4EC4-ABDF-3B867126DA8B}" srcId="{444A210A-18E5-41A6-9D7D-8F94CB422E17}" destId="{1F2EC72E-53D6-4259-AAB3-E4CFAFA47B14}" srcOrd="0" destOrd="0" parTransId="{31F755D5-A49B-45A7-B27B-E98290C7AB2F}" sibTransId="{39D69A02-9BF5-4BDC-AD37-6CAC757781F3}"/>
    <dgm:cxn modelId="{2A9B78AB-AF29-4D50-92E2-64F58F4B676A}" srcId="{77A11AE6-A5DF-4C46-BAD6-2A84922AACF7}" destId="{D4EEC441-4C19-4DC3-A0D3-59936B47C45F}" srcOrd="1" destOrd="0" parTransId="{E28D177C-E181-4A41-8503-383EFB4B7E65}" sibTransId="{9F0320D6-ECC4-467F-A625-DE0CD30DFADC}"/>
    <dgm:cxn modelId="{3D734B35-35EF-4428-9360-64633051BE14}" type="presOf" srcId="{444A210A-18E5-41A6-9D7D-8F94CB422E17}" destId="{AA8FF8A8-3D75-4E22-851B-71D5E304450C}" srcOrd="0" destOrd="0" presId="urn:microsoft.com/office/officeart/2005/8/layout/hierarchy4"/>
    <dgm:cxn modelId="{9D75EACB-49CE-488B-97D1-0F3B13D749B8}" type="presParOf" srcId="{3D8CE652-70B8-4570-BC9A-BEFAECB6A94A}" destId="{E3AD0631-DAE0-4949-A823-927F0A719CFF}" srcOrd="0" destOrd="0" presId="urn:microsoft.com/office/officeart/2005/8/layout/hierarchy4"/>
    <dgm:cxn modelId="{36E1EDAA-A3A9-449F-BEB9-4FB5F2196778}" type="presParOf" srcId="{E3AD0631-DAE0-4949-A823-927F0A719CFF}" destId="{4AD66EFE-B29B-417F-9A91-52416F04A317}" srcOrd="0" destOrd="0" presId="urn:microsoft.com/office/officeart/2005/8/layout/hierarchy4"/>
    <dgm:cxn modelId="{98F2AC7D-F7DF-41C2-82F2-E2EF7C042EFE}" type="presParOf" srcId="{E3AD0631-DAE0-4949-A823-927F0A719CFF}" destId="{F5F368AF-9CC8-4038-8BD3-9BC16B30AA91}" srcOrd="1" destOrd="0" presId="urn:microsoft.com/office/officeart/2005/8/layout/hierarchy4"/>
    <dgm:cxn modelId="{CDF0E64E-3BEE-495C-9643-23064205A515}" type="presParOf" srcId="{E3AD0631-DAE0-4949-A823-927F0A719CFF}" destId="{58DF6181-64E1-45BF-91CF-5B4BAE975BBC}" srcOrd="2" destOrd="0" presId="urn:microsoft.com/office/officeart/2005/8/layout/hierarchy4"/>
    <dgm:cxn modelId="{9D72CADD-3AFE-4F6D-89C5-9F799BE4C4CE}" type="presParOf" srcId="{58DF6181-64E1-45BF-91CF-5B4BAE975BBC}" destId="{77413306-B313-4093-A8A3-85851688735B}" srcOrd="0" destOrd="0" presId="urn:microsoft.com/office/officeart/2005/8/layout/hierarchy4"/>
    <dgm:cxn modelId="{D9FD2E11-0FBB-44D1-B8A7-90E80A07428D}" type="presParOf" srcId="{77413306-B313-4093-A8A3-85851688735B}" destId="{AA8FF8A8-3D75-4E22-851B-71D5E304450C}" srcOrd="0" destOrd="0" presId="urn:microsoft.com/office/officeart/2005/8/layout/hierarchy4"/>
    <dgm:cxn modelId="{3319E127-F272-4FB7-968A-E9367E77EF82}" type="presParOf" srcId="{77413306-B313-4093-A8A3-85851688735B}" destId="{545DD85B-478D-4695-B018-9E3790D67B8D}" srcOrd="1" destOrd="0" presId="urn:microsoft.com/office/officeart/2005/8/layout/hierarchy4"/>
    <dgm:cxn modelId="{7C33289F-E83E-4285-BE5C-8CB20EA1EB36}" type="presParOf" srcId="{77413306-B313-4093-A8A3-85851688735B}" destId="{24FBC61C-9BCD-4ABD-806E-2FA3B9E1BADB}" srcOrd="2" destOrd="0" presId="urn:microsoft.com/office/officeart/2005/8/layout/hierarchy4"/>
    <dgm:cxn modelId="{725AAB95-2F8A-4679-803A-A4BB15EA62CB}" type="presParOf" srcId="{24FBC61C-9BCD-4ABD-806E-2FA3B9E1BADB}" destId="{FD22AC51-2252-4F96-A4CC-737E11DA3E32}" srcOrd="0" destOrd="0" presId="urn:microsoft.com/office/officeart/2005/8/layout/hierarchy4"/>
    <dgm:cxn modelId="{BAAF8AA9-B579-49FB-BF61-2FD832F8E1C3}" type="presParOf" srcId="{FD22AC51-2252-4F96-A4CC-737E11DA3E32}" destId="{32BB17D0-8490-40EF-B5DF-BB7380369C9B}" srcOrd="0" destOrd="0" presId="urn:microsoft.com/office/officeart/2005/8/layout/hierarchy4"/>
    <dgm:cxn modelId="{400D1ECA-90F9-48D8-AD17-12B397C27E55}" type="presParOf" srcId="{FD22AC51-2252-4F96-A4CC-737E11DA3E32}" destId="{2CA8D88F-8348-4CCE-BE8E-9629466BE1FC}" srcOrd="1" destOrd="0" presId="urn:microsoft.com/office/officeart/2005/8/layout/hierarchy4"/>
    <dgm:cxn modelId="{8E07AA06-6A3A-4C88-8A06-219F77A1C5B5}" type="presParOf" srcId="{58DF6181-64E1-45BF-91CF-5B4BAE975BBC}" destId="{D3BDD855-2161-41B1-8137-EB728CBC297F}" srcOrd="1" destOrd="0" presId="urn:microsoft.com/office/officeart/2005/8/layout/hierarchy4"/>
    <dgm:cxn modelId="{6D260297-1460-4833-83C8-43C342CD69EF}" type="presParOf" srcId="{58DF6181-64E1-45BF-91CF-5B4BAE975BBC}" destId="{9B4470E1-5EB8-4361-B50A-DDDE44AE035E}" srcOrd="2" destOrd="0" presId="urn:microsoft.com/office/officeart/2005/8/layout/hierarchy4"/>
    <dgm:cxn modelId="{503F3091-2289-4E5C-84B3-3006A94AA811}" type="presParOf" srcId="{9B4470E1-5EB8-4361-B50A-DDDE44AE035E}" destId="{B064CDFA-9A1D-42CA-A280-6453B145E4EB}" srcOrd="0" destOrd="0" presId="urn:microsoft.com/office/officeart/2005/8/layout/hierarchy4"/>
    <dgm:cxn modelId="{520D892B-E1AC-4B0A-B4F5-27B9BF8B7FB8}" type="presParOf" srcId="{9B4470E1-5EB8-4361-B50A-DDDE44AE035E}" destId="{7A4A950C-7B8B-4E7C-B759-B0066FD38FD5}" srcOrd="1" destOrd="0" presId="urn:microsoft.com/office/officeart/2005/8/layout/hierarchy4"/>
    <dgm:cxn modelId="{708B43C7-E560-411D-A41D-36B549CFF71B}" type="presParOf" srcId="{9B4470E1-5EB8-4361-B50A-DDDE44AE035E}" destId="{C6E7544A-F114-45D3-A304-37D79BDAB7ED}" srcOrd="2" destOrd="0" presId="urn:microsoft.com/office/officeart/2005/8/layout/hierarchy4"/>
    <dgm:cxn modelId="{2613F435-597E-428D-8B06-6A32BD37DC8D}" type="presParOf" srcId="{C6E7544A-F114-45D3-A304-37D79BDAB7ED}" destId="{0B5CDCEE-940B-4132-8A65-8F1E41280CDD}" srcOrd="0" destOrd="0" presId="urn:microsoft.com/office/officeart/2005/8/layout/hierarchy4"/>
    <dgm:cxn modelId="{C71D20FC-7C5A-4081-9F7E-261F3CD2E237}" type="presParOf" srcId="{0B5CDCEE-940B-4132-8A65-8F1E41280CDD}" destId="{20A3BD46-DB23-4D21-A743-1B7469D3DC1E}" srcOrd="0" destOrd="0" presId="urn:microsoft.com/office/officeart/2005/8/layout/hierarchy4"/>
    <dgm:cxn modelId="{56661ABC-7FEC-4DBF-B06E-F0C7C1377A0B}" type="presParOf" srcId="{0B5CDCEE-940B-4132-8A65-8F1E41280CDD}" destId="{13D6772C-4831-4DE3-9E4D-C8367625BB9A}" srcOrd="1" destOrd="0" presId="urn:microsoft.com/office/officeart/2005/8/layout/hierarchy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8ADF111-D946-4A1C-AC75-6A163081DA80}" type="doc">
      <dgm:prSet loTypeId="urn:microsoft.com/office/officeart/2005/8/layout/hList3" loCatId="list" qsTypeId="urn:microsoft.com/office/officeart/2005/8/quickstyle/simple1" qsCatId="simple" csTypeId="urn:microsoft.com/office/officeart/2005/8/colors/accent0_2" csCatId="mainScheme" phldr="1"/>
      <dgm:spPr/>
      <dgm:t>
        <a:bodyPr/>
        <a:lstStyle/>
        <a:p>
          <a:endParaRPr lang="en-US"/>
        </a:p>
      </dgm:t>
    </dgm:pt>
    <dgm:pt modelId="{B464F7BC-2911-47DB-8C98-67FC942DD4C8}">
      <dgm:prSet/>
      <dgm:spPr/>
      <dgm:t>
        <a:bodyPr/>
        <a:lstStyle/>
        <a:p>
          <a:pPr rtl="1"/>
          <a:r>
            <a:rPr lang="ar-SA" dirty="0" smtClean="0">
              <a:cs typeface="B Titr" pitchFamily="2" charset="-78"/>
            </a:rPr>
            <a:t>صورت </a:t>
          </a:r>
          <a:r>
            <a:rPr lang="fa-IR" dirty="0" smtClean="0">
              <a:cs typeface="B Titr" pitchFamily="2" charset="-78"/>
            </a:rPr>
            <a:t>پیش‌بینی</a:t>
          </a:r>
          <a:r>
            <a:rPr lang="en-US" dirty="0" smtClean="0">
              <a:cs typeface="B Titr" pitchFamily="2" charset="-78"/>
            </a:rPr>
            <a:t> </a:t>
          </a:r>
          <a:r>
            <a:rPr lang="ar-SA" dirty="0" smtClean="0">
              <a:cs typeface="B Titr" pitchFamily="2" charset="-78"/>
            </a:rPr>
            <a:t>جریان‌های ن</a:t>
          </a:r>
          <a:r>
            <a:rPr lang="fa-IR" dirty="0" smtClean="0">
              <a:cs typeface="B Titr" pitchFamily="2" charset="-78"/>
            </a:rPr>
            <a:t>ق</a:t>
          </a:r>
          <a:r>
            <a:rPr lang="ar-SA" dirty="0" smtClean="0">
              <a:cs typeface="B Titr" pitchFamily="2" charset="-78"/>
            </a:rPr>
            <a:t>دی</a:t>
          </a:r>
          <a:r>
            <a:rPr lang="fa-IR" dirty="0" smtClean="0">
              <a:cs typeface="B Titr" pitchFamily="2" charset="-78"/>
            </a:rPr>
            <a:t> املاک و مستغلات</a:t>
          </a:r>
        </a:p>
        <a:p>
          <a:pPr rtl="1"/>
          <a:r>
            <a:rPr lang="en-US" dirty="0" smtClean="0">
              <a:cs typeface="B Zar" pitchFamily="2" charset="-78"/>
            </a:rPr>
            <a:t>statement of real estate cash flows pro forma</a:t>
          </a:r>
          <a:endParaRPr lang="en-US" dirty="0">
            <a:cs typeface="B Zar" pitchFamily="2" charset="-78"/>
          </a:endParaRPr>
        </a:p>
      </dgm:t>
    </dgm:pt>
    <dgm:pt modelId="{0F368FB1-A189-48A8-A56B-9803E5DC7B4C}" type="parTrans" cxnId="{8064319A-3CB7-4A23-A4FA-587BBA10F585}">
      <dgm:prSet/>
      <dgm:spPr/>
      <dgm:t>
        <a:bodyPr/>
        <a:lstStyle/>
        <a:p>
          <a:endParaRPr lang="en-US">
            <a:cs typeface="B Zar" pitchFamily="2" charset="-78"/>
          </a:endParaRPr>
        </a:p>
      </dgm:t>
    </dgm:pt>
    <dgm:pt modelId="{26385EC6-DCB4-45C2-BFCA-310385C5EE78}" type="sibTrans" cxnId="{8064319A-3CB7-4A23-A4FA-587BBA10F585}">
      <dgm:prSet/>
      <dgm:spPr/>
      <dgm:t>
        <a:bodyPr/>
        <a:lstStyle/>
        <a:p>
          <a:endParaRPr lang="en-US">
            <a:cs typeface="B Zar" pitchFamily="2" charset="-78"/>
          </a:endParaRPr>
        </a:p>
      </dgm:t>
    </dgm:pt>
    <dgm:pt modelId="{A8167453-9539-4F0A-A699-4EE8BA5B3433}">
      <dgm:prSet custT="1"/>
      <dgm:spPr/>
      <dgm:t>
        <a:bodyPr/>
        <a:lstStyle/>
        <a:p>
          <a:pPr algn="ctr" rtl="1"/>
          <a:r>
            <a:rPr lang="fa-IR" sz="3600" dirty="0" smtClean="0">
              <a:cs typeface="B Zar" pitchFamily="2" charset="-78"/>
            </a:rPr>
            <a:t>صورتی است که شامل جریان‌های نقدی پیش‌بینی‌شدۀ املاک و مستغلات برای چند سال متوالی می‌باشد.</a:t>
          </a:r>
          <a:endParaRPr lang="en-US" sz="3600" dirty="0">
            <a:cs typeface="B Zar" pitchFamily="2" charset="-78"/>
          </a:endParaRPr>
        </a:p>
      </dgm:t>
    </dgm:pt>
    <dgm:pt modelId="{1D4CBE7B-DC13-40C6-9EFE-2135BC6CD167}" type="parTrans" cxnId="{411CD333-0D45-451B-8602-28B4309B44C9}">
      <dgm:prSet/>
      <dgm:spPr/>
      <dgm:t>
        <a:bodyPr/>
        <a:lstStyle/>
        <a:p>
          <a:endParaRPr lang="en-US">
            <a:cs typeface="B Zar" pitchFamily="2" charset="-78"/>
          </a:endParaRPr>
        </a:p>
      </dgm:t>
    </dgm:pt>
    <dgm:pt modelId="{67D66ADC-D311-43EA-8291-AA45041F290D}" type="sibTrans" cxnId="{411CD333-0D45-451B-8602-28B4309B44C9}">
      <dgm:prSet/>
      <dgm:spPr/>
      <dgm:t>
        <a:bodyPr/>
        <a:lstStyle/>
        <a:p>
          <a:endParaRPr lang="en-US">
            <a:cs typeface="B Zar" pitchFamily="2" charset="-78"/>
          </a:endParaRPr>
        </a:p>
      </dgm:t>
    </dgm:pt>
    <dgm:pt modelId="{A669E842-81F9-421C-907D-E793AA6B61AB}" type="pres">
      <dgm:prSet presAssocID="{78ADF111-D946-4A1C-AC75-6A163081DA80}" presName="composite" presStyleCnt="0">
        <dgm:presLayoutVars>
          <dgm:chMax val="1"/>
          <dgm:dir/>
          <dgm:resizeHandles val="exact"/>
        </dgm:presLayoutVars>
      </dgm:prSet>
      <dgm:spPr/>
      <dgm:t>
        <a:bodyPr/>
        <a:lstStyle/>
        <a:p>
          <a:endParaRPr lang="en-US"/>
        </a:p>
      </dgm:t>
    </dgm:pt>
    <dgm:pt modelId="{801A4F6D-BDA5-495F-99DD-D77B17A3A377}" type="pres">
      <dgm:prSet presAssocID="{B464F7BC-2911-47DB-8C98-67FC942DD4C8}" presName="roof" presStyleLbl="dkBgShp" presStyleIdx="0" presStyleCnt="2"/>
      <dgm:spPr/>
      <dgm:t>
        <a:bodyPr/>
        <a:lstStyle/>
        <a:p>
          <a:endParaRPr lang="en-US"/>
        </a:p>
      </dgm:t>
    </dgm:pt>
    <dgm:pt modelId="{073B8980-AC33-4654-A035-0B976DBA31C5}" type="pres">
      <dgm:prSet presAssocID="{B464F7BC-2911-47DB-8C98-67FC942DD4C8}" presName="pillars" presStyleCnt="0"/>
      <dgm:spPr/>
    </dgm:pt>
    <dgm:pt modelId="{BE256850-E8E4-48A8-A1B1-B74DC56BE991}" type="pres">
      <dgm:prSet presAssocID="{B464F7BC-2911-47DB-8C98-67FC942DD4C8}" presName="pillar1" presStyleLbl="node1" presStyleIdx="0" presStyleCnt="1">
        <dgm:presLayoutVars>
          <dgm:bulletEnabled val="1"/>
        </dgm:presLayoutVars>
      </dgm:prSet>
      <dgm:spPr/>
      <dgm:t>
        <a:bodyPr/>
        <a:lstStyle/>
        <a:p>
          <a:endParaRPr lang="en-US"/>
        </a:p>
      </dgm:t>
    </dgm:pt>
    <dgm:pt modelId="{93C28E23-2D0F-4B24-9FE9-5785A277C161}" type="pres">
      <dgm:prSet presAssocID="{B464F7BC-2911-47DB-8C98-67FC942DD4C8}" presName="base" presStyleLbl="dkBgShp" presStyleIdx="1" presStyleCnt="2"/>
      <dgm:spPr/>
    </dgm:pt>
  </dgm:ptLst>
  <dgm:cxnLst>
    <dgm:cxn modelId="{411CD333-0D45-451B-8602-28B4309B44C9}" srcId="{B464F7BC-2911-47DB-8C98-67FC942DD4C8}" destId="{A8167453-9539-4F0A-A699-4EE8BA5B3433}" srcOrd="0" destOrd="0" parTransId="{1D4CBE7B-DC13-40C6-9EFE-2135BC6CD167}" sibTransId="{67D66ADC-D311-43EA-8291-AA45041F290D}"/>
    <dgm:cxn modelId="{A2AAA72B-4F44-449E-A111-E0C0D40BFF41}" type="presOf" srcId="{A8167453-9539-4F0A-A699-4EE8BA5B3433}" destId="{BE256850-E8E4-48A8-A1B1-B74DC56BE991}" srcOrd="0" destOrd="0" presId="urn:microsoft.com/office/officeart/2005/8/layout/hList3"/>
    <dgm:cxn modelId="{191C122E-2113-4BB0-9D6F-E46FD8D19569}" type="presOf" srcId="{78ADF111-D946-4A1C-AC75-6A163081DA80}" destId="{A669E842-81F9-421C-907D-E793AA6B61AB}" srcOrd="0" destOrd="0" presId="urn:microsoft.com/office/officeart/2005/8/layout/hList3"/>
    <dgm:cxn modelId="{8064319A-3CB7-4A23-A4FA-587BBA10F585}" srcId="{78ADF111-D946-4A1C-AC75-6A163081DA80}" destId="{B464F7BC-2911-47DB-8C98-67FC942DD4C8}" srcOrd="0" destOrd="0" parTransId="{0F368FB1-A189-48A8-A56B-9803E5DC7B4C}" sibTransId="{26385EC6-DCB4-45C2-BFCA-310385C5EE78}"/>
    <dgm:cxn modelId="{CC20C45F-6D8E-4CCB-BAF0-ED8FBBD4D391}" type="presOf" srcId="{B464F7BC-2911-47DB-8C98-67FC942DD4C8}" destId="{801A4F6D-BDA5-495F-99DD-D77B17A3A377}" srcOrd="0" destOrd="0" presId="urn:microsoft.com/office/officeart/2005/8/layout/hList3"/>
    <dgm:cxn modelId="{D6E45422-1B65-4E4B-868F-736D0F198430}" type="presParOf" srcId="{A669E842-81F9-421C-907D-E793AA6B61AB}" destId="{801A4F6D-BDA5-495F-99DD-D77B17A3A377}" srcOrd="0" destOrd="0" presId="urn:microsoft.com/office/officeart/2005/8/layout/hList3"/>
    <dgm:cxn modelId="{ACC0B036-EC33-4ECC-931F-23E6F7DC18B5}" type="presParOf" srcId="{A669E842-81F9-421C-907D-E793AA6B61AB}" destId="{073B8980-AC33-4654-A035-0B976DBA31C5}" srcOrd="1" destOrd="0" presId="urn:microsoft.com/office/officeart/2005/8/layout/hList3"/>
    <dgm:cxn modelId="{9190B7A0-D9CC-4A33-BC5F-5E9E38939D1F}" type="presParOf" srcId="{073B8980-AC33-4654-A035-0B976DBA31C5}" destId="{BE256850-E8E4-48A8-A1B1-B74DC56BE991}" srcOrd="0" destOrd="0" presId="urn:microsoft.com/office/officeart/2005/8/layout/hList3"/>
    <dgm:cxn modelId="{52970119-E24E-4ACE-90E8-205C8D576255}" type="presParOf" srcId="{A669E842-81F9-421C-907D-E793AA6B61AB}" destId="{93C28E23-2D0F-4B24-9FE9-5785A277C161}"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A8B4791-0A4E-4E1B-94F9-E8599A3E01AD}" type="doc">
      <dgm:prSet loTypeId="urn:microsoft.com/office/officeart/2005/8/layout/list1" loCatId="list" qsTypeId="urn:microsoft.com/office/officeart/2005/8/quickstyle/simple2" qsCatId="simple" csTypeId="urn:microsoft.com/office/officeart/2005/8/colors/accent1_2" csCatId="accent1"/>
      <dgm:spPr/>
      <dgm:t>
        <a:bodyPr/>
        <a:lstStyle/>
        <a:p>
          <a:endParaRPr lang="en-US"/>
        </a:p>
      </dgm:t>
    </dgm:pt>
    <dgm:pt modelId="{2DC2C4C8-EF2C-4993-8491-6282F863C2CD}">
      <dgm:prSet/>
      <dgm:spPr/>
      <dgm:t>
        <a:bodyPr/>
        <a:lstStyle/>
        <a:p>
          <a:pPr algn="ctr" rtl="1"/>
          <a:r>
            <a:rPr lang="fa-IR" dirty="0" smtClean="0">
              <a:cs typeface="B Zar" pitchFamily="2" charset="-78"/>
            </a:rPr>
            <a:t>جریان‌های نقدی عملیاتی</a:t>
          </a:r>
          <a:endParaRPr lang="en-US" dirty="0">
            <a:cs typeface="B Zar" pitchFamily="2" charset="-78"/>
          </a:endParaRPr>
        </a:p>
      </dgm:t>
    </dgm:pt>
    <dgm:pt modelId="{18F53068-A64A-4596-BAF9-39AAD53CF650}" type="parTrans" cxnId="{AEC36B33-684A-4AAD-8824-452C4BDA8E32}">
      <dgm:prSet/>
      <dgm:spPr/>
      <dgm:t>
        <a:bodyPr/>
        <a:lstStyle/>
        <a:p>
          <a:endParaRPr lang="en-US">
            <a:cs typeface="B Zar" pitchFamily="2" charset="-78"/>
          </a:endParaRPr>
        </a:p>
      </dgm:t>
    </dgm:pt>
    <dgm:pt modelId="{834154AA-33CC-4DD8-8BC0-60DEF07A7C3C}" type="sibTrans" cxnId="{AEC36B33-684A-4AAD-8824-452C4BDA8E32}">
      <dgm:prSet/>
      <dgm:spPr/>
      <dgm:t>
        <a:bodyPr/>
        <a:lstStyle/>
        <a:p>
          <a:endParaRPr lang="en-US">
            <a:cs typeface="B Zar" pitchFamily="2" charset="-78"/>
          </a:endParaRPr>
        </a:p>
      </dgm:t>
    </dgm:pt>
    <dgm:pt modelId="{37C87A34-2878-4F5A-8FC9-E40DC7933230}">
      <dgm:prSet/>
      <dgm:spPr/>
      <dgm:t>
        <a:bodyPr/>
        <a:lstStyle/>
        <a:p>
          <a:pPr algn="l" rtl="0"/>
          <a:r>
            <a:rPr lang="en-US" dirty="0" smtClean="0">
              <a:cs typeface="B Zar" pitchFamily="2" charset="-78"/>
            </a:rPr>
            <a:t>operating cash flows</a:t>
          </a:r>
          <a:endParaRPr lang="en-US" dirty="0">
            <a:cs typeface="B Zar" pitchFamily="2" charset="-78"/>
          </a:endParaRPr>
        </a:p>
      </dgm:t>
    </dgm:pt>
    <dgm:pt modelId="{D529E21D-CAD2-4FDA-9EEB-1E4C795E1712}" type="parTrans" cxnId="{EF8097D7-A1B3-46D7-BB0E-D9509AA5BC6F}">
      <dgm:prSet/>
      <dgm:spPr/>
      <dgm:t>
        <a:bodyPr/>
        <a:lstStyle/>
        <a:p>
          <a:endParaRPr lang="en-US">
            <a:cs typeface="B Zar" pitchFamily="2" charset="-78"/>
          </a:endParaRPr>
        </a:p>
      </dgm:t>
    </dgm:pt>
    <dgm:pt modelId="{7DC3C79D-E0DE-43E6-B9C4-EC3C8209440A}" type="sibTrans" cxnId="{EF8097D7-A1B3-46D7-BB0E-D9509AA5BC6F}">
      <dgm:prSet/>
      <dgm:spPr/>
      <dgm:t>
        <a:bodyPr/>
        <a:lstStyle/>
        <a:p>
          <a:endParaRPr lang="en-US">
            <a:cs typeface="B Zar" pitchFamily="2" charset="-78"/>
          </a:endParaRPr>
        </a:p>
      </dgm:t>
    </dgm:pt>
    <dgm:pt modelId="{F880B4E6-0B24-4077-869B-C3F47FE2B434}">
      <dgm:prSet/>
      <dgm:spPr/>
      <dgm:t>
        <a:bodyPr/>
        <a:lstStyle/>
        <a:p>
          <a:pPr algn="ctr" rtl="1"/>
          <a:r>
            <a:rPr lang="fa-IR" dirty="0" smtClean="0">
              <a:cs typeface="B Zar" pitchFamily="2" charset="-78"/>
            </a:rPr>
            <a:t>جریان‌های نقدی واگذاری</a:t>
          </a:r>
          <a:endParaRPr lang="en-US" dirty="0">
            <a:cs typeface="B Zar" pitchFamily="2" charset="-78"/>
          </a:endParaRPr>
        </a:p>
      </dgm:t>
    </dgm:pt>
    <dgm:pt modelId="{082532C5-535E-4609-AB94-F1340F2D4C9F}" type="parTrans" cxnId="{FD072F0E-2825-47CE-9BB7-B41AB3765B90}">
      <dgm:prSet/>
      <dgm:spPr/>
      <dgm:t>
        <a:bodyPr/>
        <a:lstStyle/>
        <a:p>
          <a:endParaRPr lang="en-US">
            <a:cs typeface="B Zar" pitchFamily="2" charset="-78"/>
          </a:endParaRPr>
        </a:p>
      </dgm:t>
    </dgm:pt>
    <dgm:pt modelId="{9CA892EF-FF7B-4C29-A0CB-AEBFCD563719}" type="sibTrans" cxnId="{FD072F0E-2825-47CE-9BB7-B41AB3765B90}">
      <dgm:prSet/>
      <dgm:spPr/>
      <dgm:t>
        <a:bodyPr/>
        <a:lstStyle/>
        <a:p>
          <a:endParaRPr lang="en-US">
            <a:cs typeface="B Zar" pitchFamily="2" charset="-78"/>
          </a:endParaRPr>
        </a:p>
      </dgm:t>
    </dgm:pt>
    <dgm:pt modelId="{0A71C6F4-A475-41ED-A3A6-1DCF86CB5E57}">
      <dgm:prSet/>
      <dgm:spPr/>
      <dgm:t>
        <a:bodyPr/>
        <a:lstStyle/>
        <a:p>
          <a:pPr algn="l" rtl="0"/>
          <a:r>
            <a:rPr lang="en-US" dirty="0" smtClean="0">
              <a:cs typeface="B Zar" pitchFamily="2" charset="-78"/>
            </a:rPr>
            <a:t>reversion cash flows</a:t>
          </a:r>
          <a:endParaRPr lang="en-US" dirty="0">
            <a:cs typeface="B Zar" pitchFamily="2" charset="-78"/>
          </a:endParaRPr>
        </a:p>
      </dgm:t>
    </dgm:pt>
    <dgm:pt modelId="{E9AA54DF-DDC3-4398-9356-BF9B879C4BFA}" type="parTrans" cxnId="{3688AE88-2D8E-4514-8AA7-3DE562D7A4DF}">
      <dgm:prSet/>
      <dgm:spPr/>
      <dgm:t>
        <a:bodyPr/>
        <a:lstStyle/>
        <a:p>
          <a:endParaRPr lang="en-US">
            <a:cs typeface="B Zar" pitchFamily="2" charset="-78"/>
          </a:endParaRPr>
        </a:p>
      </dgm:t>
    </dgm:pt>
    <dgm:pt modelId="{10C830D0-C46B-4CD7-AD3C-EECB41D3B3AC}" type="sibTrans" cxnId="{3688AE88-2D8E-4514-8AA7-3DE562D7A4DF}">
      <dgm:prSet/>
      <dgm:spPr/>
      <dgm:t>
        <a:bodyPr/>
        <a:lstStyle/>
        <a:p>
          <a:endParaRPr lang="en-US">
            <a:cs typeface="B Zar" pitchFamily="2" charset="-78"/>
          </a:endParaRPr>
        </a:p>
      </dgm:t>
    </dgm:pt>
    <dgm:pt modelId="{70980B97-0CBD-4C75-A38D-F2D68673142D}" type="pres">
      <dgm:prSet presAssocID="{2A8B4791-0A4E-4E1B-94F9-E8599A3E01AD}" presName="linear" presStyleCnt="0">
        <dgm:presLayoutVars>
          <dgm:dir/>
          <dgm:animLvl val="lvl"/>
          <dgm:resizeHandles val="exact"/>
        </dgm:presLayoutVars>
      </dgm:prSet>
      <dgm:spPr/>
      <dgm:t>
        <a:bodyPr/>
        <a:lstStyle/>
        <a:p>
          <a:endParaRPr lang="en-US"/>
        </a:p>
      </dgm:t>
    </dgm:pt>
    <dgm:pt modelId="{41D2B199-0404-4FF4-8EAC-1058FB693458}" type="pres">
      <dgm:prSet presAssocID="{2DC2C4C8-EF2C-4993-8491-6282F863C2CD}" presName="parentLin" presStyleCnt="0"/>
      <dgm:spPr/>
    </dgm:pt>
    <dgm:pt modelId="{34B9A2A7-CD68-45CD-B86D-B18BEAAB9034}" type="pres">
      <dgm:prSet presAssocID="{2DC2C4C8-EF2C-4993-8491-6282F863C2CD}" presName="parentLeftMargin" presStyleLbl="node1" presStyleIdx="0" presStyleCnt="2"/>
      <dgm:spPr/>
      <dgm:t>
        <a:bodyPr/>
        <a:lstStyle/>
        <a:p>
          <a:endParaRPr lang="en-US"/>
        </a:p>
      </dgm:t>
    </dgm:pt>
    <dgm:pt modelId="{0C11DE9B-D838-477A-A6B9-C1C69CD4E2AE}" type="pres">
      <dgm:prSet presAssocID="{2DC2C4C8-EF2C-4993-8491-6282F863C2CD}" presName="parentText" presStyleLbl="node1" presStyleIdx="0" presStyleCnt="2">
        <dgm:presLayoutVars>
          <dgm:chMax val="0"/>
          <dgm:bulletEnabled val="1"/>
        </dgm:presLayoutVars>
      </dgm:prSet>
      <dgm:spPr/>
      <dgm:t>
        <a:bodyPr/>
        <a:lstStyle/>
        <a:p>
          <a:endParaRPr lang="en-US"/>
        </a:p>
      </dgm:t>
    </dgm:pt>
    <dgm:pt modelId="{1935189F-7C2C-4BAC-AC9A-73D8356C4612}" type="pres">
      <dgm:prSet presAssocID="{2DC2C4C8-EF2C-4993-8491-6282F863C2CD}" presName="negativeSpace" presStyleCnt="0"/>
      <dgm:spPr/>
    </dgm:pt>
    <dgm:pt modelId="{58E6EEA0-756F-40E4-B4DB-FB37E084F08B}" type="pres">
      <dgm:prSet presAssocID="{2DC2C4C8-EF2C-4993-8491-6282F863C2CD}" presName="childText" presStyleLbl="conFgAcc1" presStyleIdx="0" presStyleCnt="2">
        <dgm:presLayoutVars>
          <dgm:bulletEnabled val="1"/>
        </dgm:presLayoutVars>
      </dgm:prSet>
      <dgm:spPr/>
      <dgm:t>
        <a:bodyPr/>
        <a:lstStyle/>
        <a:p>
          <a:endParaRPr lang="en-US"/>
        </a:p>
      </dgm:t>
    </dgm:pt>
    <dgm:pt modelId="{968BAECA-928F-4091-951A-340A676D5F4C}" type="pres">
      <dgm:prSet presAssocID="{834154AA-33CC-4DD8-8BC0-60DEF07A7C3C}" presName="spaceBetweenRectangles" presStyleCnt="0"/>
      <dgm:spPr/>
    </dgm:pt>
    <dgm:pt modelId="{0387ED84-12B0-419F-9F73-AF9BDFBA7B63}" type="pres">
      <dgm:prSet presAssocID="{F880B4E6-0B24-4077-869B-C3F47FE2B434}" presName="parentLin" presStyleCnt="0"/>
      <dgm:spPr/>
    </dgm:pt>
    <dgm:pt modelId="{CE51E528-9818-4AF7-9FA9-7B68AC2A8B28}" type="pres">
      <dgm:prSet presAssocID="{F880B4E6-0B24-4077-869B-C3F47FE2B434}" presName="parentLeftMargin" presStyleLbl="node1" presStyleIdx="0" presStyleCnt="2"/>
      <dgm:spPr/>
      <dgm:t>
        <a:bodyPr/>
        <a:lstStyle/>
        <a:p>
          <a:endParaRPr lang="en-US"/>
        </a:p>
      </dgm:t>
    </dgm:pt>
    <dgm:pt modelId="{96886C80-EC07-4848-965F-1AE1E9AD9B6C}" type="pres">
      <dgm:prSet presAssocID="{F880B4E6-0B24-4077-869B-C3F47FE2B434}" presName="parentText" presStyleLbl="node1" presStyleIdx="1" presStyleCnt="2">
        <dgm:presLayoutVars>
          <dgm:chMax val="0"/>
          <dgm:bulletEnabled val="1"/>
        </dgm:presLayoutVars>
      </dgm:prSet>
      <dgm:spPr/>
      <dgm:t>
        <a:bodyPr/>
        <a:lstStyle/>
        <a:p>
          <a:endParaRPr lang="en-US"/>
        </a:p>
      </dgm:t>
    </dgm:pt>
    <dgm:pt modelId="{CB79FEE8-61D4-40AD-BD10-7B76A27308E5}" type="pres">
      <dgm:prSet presAssocID="{F880B4E6-0B24-4077-869B-C3F47FE2B434}" presName="negativeSpace" presStyleCnt="0"/>
      <dgm:spPr/>
    </dgm:pt>
    <dgm:pt modelId="{DEB4AB5E-F666-4429-86C3-9C2A463F8090}" type="pres">
      <dgm:prSet presAssocID="{F880B4E6-0B24-4077-869B-C3F47FE2B434}" presName="childText" presStyleLbl="conFgAcc1" presStyleIdx="1" presStyleCnt="2">
        <dgm:presLayoutVars>
          <dgm:bulletEnabled val="1"/>
        </dgm:presLayoutVars>
      </dgm:prSet>
      <dgm:spPr/>
      <dgm:t>
        <a:bodyPr/>
        <a:lstStyle/>
        <a:p>
          <a:endParaRPr lang="en-US"/>
        </a:p>
      </dgm:t>
    </dgm:pt>
  </dgm:ptLst>
  <dgm:cxnLst>
    <dgm:cxn modelId="{092061D5-6302-4A2A-9A43-186F7EAEE343}" type="presOf" srcId="{0A71C6F4-A475-41ED-A3A6-1DCF86CB5E57}" destId="{DEB4AB5E-F666-4429-86C3-9C2A463F8090}" srcOrd="0" destOrd="0" presId="urn:microsoft.com/office/officeart/2005/8/layout/list1"/>
    <dgm:cxn modelId="{DE2071BC-74DA-4E09-8C2F-5BAF0779F07F}" type="presOf" srcId="{F880B4E6-0B24-4077-869B-C3F47FE2B434}" destId="{96886C80-EC07-4848-965F-1AE1E9AD9B6C}" srcOrd="1" destOrd="0" presId="urn:microsoft.com/office/officeart/2005/8/layout/list1"/>
    <dgm:cxn modelId="{CA53D315-F766-4221-9C87-C7152DB7A9D0}" type="presOf" srcId="{37C87A34-2878-4F5A-8FC9-E40DC7933230}" destId="{58E6EEA0-756F-40E4-B4DB-FB37E084F08B}" srcOrd="0" destOrd="0" presId="urn:microsoft.com/office/officeart/2005/8/layout/list1"/>
    <dgm:cxn modelId="{001715EE-7983-4614-A306-384118B967D9}" type="presOf" srcId="{2A8B4791-0A4E-4E1B-94F9-E8599A3E01AD}" destId="{70980B97-0CBD-4C75-A38D-F2D68673142D}" srcOrd="0" destOrd="0" presId="urn:microsoft.com/office/officeart/2005/8/layout/list1"/>
    <dgm:cxn modelId="{B87D0FD6-408D-4FB4-8643-F61D3247AD44}" type="presOf" srcId="{F880B4E6-0B24-4077-869B-C3F47FE2B434}" destId="{CE51E528-9818-4AF7-9FA9-7B68AC2A8B28}" srcOrd="0" destOrd="0" presId="urn:microsoft.com/office/officeart/2005/8/layout/list1"/>
    <dgm:cxn modelId="{3688AE88-2D8E-4514-8AA7-3DE562D7A4DF}" srcId="{F880B4E6-0B24-4077-869B-C3F47FE2B434}" destId="{0A71C6F4-A475-41ED-A3A6-1DCF86CB5E57}" srcOrd="0" destOrd="0" parTransId="{E9AA54DF-DDC3-4398-9356-BF9B879C4BFA}" sibTransId="{10C830D0-C46B-4CD7-AD3C-EECB41D3B3AC}"/>
    <dgm:cxn modelId="{169ABDC5-94B2-4C01-8F71-C410B6EEE955}" type="presOf" srcId="{2DC2C4C8-EF2C-4993-8491-6282F863C2CD}" destId="{34B9A2A7-CD68-45CD-B86D-B18BEAAB9034}" srcOrd="0" destOrd="0" presId="urn:microsoft.com/office/officeart/2005/8/layout/list1"/>
    <dgm:cxn modelId="{FD072F0E-2825-47CE-9BB7-B41AB3765B90}" srcId="{2A8B4791-0A4E-4E1B-94F9-E8599A3E01AD}" destId="{F880B4E6-0B24-4077-869B-C3F47FE2B434}" srcOrd="1" destOrd="0" parTransId="{082532C5-535E-4609-AB94-F1340F2D4C9F}" sibTransId="{9CA892EF-FF7B-4C29-A0CB-AEBFCD563719}"/>
    <dgm:cxn modelId="{C6BE6F1E-574B-4167-8370-54CD15ACCCF6}" type="presOf" srcId="{2DC2C4C8-EF2C-4993-8491-6282F863C2CD}" destId="{0C11DE9B-D838-477A-A6B9-C1C69CD4E2AE}" srcOrd="1" destOrd="0" presId="urn:microsoft.com/office/officeart/2005/8/layout/list1"/>
    <dgm:cxn modelId="{EF8097D7-A1B3-46D7-BB0E-D9509AA5BC6F}" srcId="{2DC2C4C8-EF2C-4993-8491-6282F863C2CD}" destId="{37C87A34-2878-4F5A-8FC9-E40DC7933230}" srcOrd="0" destOrd="0" parTransId="{D529E21D-CAD2-4FDA-9EEB-1E4C795E1712}" sibTransId="{7DC3C79D-E0DE-43E6-B9C4-EC3C8209440A}"/>
    <dgm:cxn modelId="{AEC36B33-684A-4AAD-8824-452C4BDA8E32}" srcId="{2A8B4791-0A4E-4E1B-94F9-E8599A3E01AD}" destId="{2DC2C4C8-EF2C-4993-8491-6282F863C2CD}" srcOrd="0" destOrd="0" parTransId="{18F53068-A64A-4596-BAF9-39AAD53CF650}" sibTransId="{834154AA-33CC-4DD8-8BC0-60DEF07A7C3C}"/>
    <dgm:cxn modelId="{0D6431D2-F6C6-45B2-9C62-A80AE629EBF6}" type="presParOf" srcId="{70980B97-0CBD-4C75-A38D-F2D68673142D}" destId="{41D2B199-0404-4FF4-8EAC-1058FB693458}" srcOrd="0" destOrd="0" presId="urn:microsoft.com/office/officeart/2005/8/layout/list1"/>
    <dgm:cxn modelId="{C2D27B44-6253-4E2D-AB58-00CB4D41261E}" type="presParOf" srcId="{41D2B199-0404-4FF4-8EAC-1058FB693458}" destId="{34B9A2A7-CD68-45CD-B86D-B18BEAAB9034}" srcOrd="0" destOrd="0" presId="urn:microsoft.com/office/officeart/2005/8/layout/list1"/>
    <dgm:cxn modelId="{EA8571FD-76D9-4F87-8308-08C8D9DC0941}" type="presParOf" srcId="{41D2B199-0404-4FF4-8EAC-1058FB693458}" destId="{0C11DE9B-D838-477A-A6B9-C1C69CD4E2AE}" srcOrd="1" destOrd="0" presId="urn:microsoft.com/office/officeart/2005/8/layout/list1"/>
    <dgm:cxn modelId="{A16FB4C6-33A0-4DD1-B3C8-D705EDFD001F}" type="presParOf" srcId="{70980B97-0CBD-4C75-A38D-F2D68673142D}" destId="{1935189F-7C2C-4BAC-AC9A-73D8356C4612}" srcOrd="1" destOrd="0" presId="urn:microsoft.com/office/officeart/2005/8/layout/list1"/>
    <dgm:cxn modelId="{6D259DB1-1CFA-4223-A2B3-E9A1ED13AA1D}" type="presParOf" srcId="{70980B97-0CBD-4C75-A38D-F2D68673142D}" destId="{58E6EEA0-756F-40E4-B4DB-FB37E084F08B}" srcOrd="2" destOrd="0" presId="urn:microsoft.com/office/officeart/2005/8/layout/list1"/>
    <dgm:cxn modelId="{3BA3ECCB-600A-4099-B1F1-EA2C295D3FC1}" type="presParOf" srcId="{70980B97-0CBD-4C75-A38D-F2D68673142D}" destId="{968BAECA-928F-4091-951A-340A676D5F4C}" srcOrd="3" destOrd="0" presId="urn:microsoft.com/office/officeart/2005/8/layout/list1"/>
    <dgm:cxn modelId="{3CFC19FF-FD97-4F30-BEDA-185CE3EB2B5B}" type="presParOf" srcId="{70980B97-0CBD-4C75-A38D-F2D68673142D}" destId="{0387ED84-12B0-419F-9F73-AF9BDFBA7B63}" srcOrd="4" destOrd="0" presId="urn:microsoft.com/office/officeart/2005/8/layout/list1"/>
    <dgm:cxn modelId="{767203AF-5AA4-47C7-B82E-A401A073E50F}" type="presParOf" srcId="{0387ED84-12B0-419F-9F73-AF9BDFBA7B63}" destId="{CE51E528-9818-4AF7-9FA9-7B68AC2A8B28}" srcOrd="0" destOrd="0" presId="urn:microsoft.com/office/officeart/2005/8/layout/list1"/>
    <dgm:cxn modelId="{64AF8C13-C21B-40E1-916F-17C27AB48032}" type="presParOf" srcId="{0387ED84-12B0-419F-9F73-AF9BDFBA7B63}" destId="{96886C80-EC07-4848-965F-1AE1E9AD9B6C}" srcOrd="1" destOrd="0" presId="urn:microsoft.com/office/officeart/2005/8/layout/list1"/>
    <dgm:cxn modelId="{472BA8AB-F383-41F5-B1C7-EAC7E4C8AD75}" type="presParOf" srcId="{70980B97-0CBD-4C75-A38D-F2D68673142D}" destId="{CB79FEE8-61D4-40AD-BD10-7B76A27308E5}" srcOrd="5" destOrd="0" presId="urn:microsoft.com/office/officeart/2005/8/layout/list1"/>
    <dgm:cxn modelId="{3A55CBA2-A186-416A-B77A-C4C66697D07D}" type="presParOf" srcId="{70980B97-0CBD-4C75-A38D-F2D68673142D}" destId="{DEB4AB5E-F666-4429-86C3-9C2A463F8090}"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E134698-075F-4E52-BA11-5FA003F6FDAF}" type="doc">
      <dgm:prSet loTypeId="urn:microsoft.com/office/officeart/2005/8/layout/hList3" loCatId="list" qsTypeId="urn:microsoft.com/office/officeart/2005/8/quickstyle/simple1" qsCatId="simple" csTypeId="urn:microsoft.com/office/officeart/2005/8/colors/accent0_2" csCatId="mainScheme" phldr="1"/>
      <dgm:spPr/>
      <dgm:t>
        <a:bodyPr/>
        <a:lstStyle/>
        <a:p>
          <a:endParaRPr lang="en-US"/>
        </a:p>
      </dgm:t>
    </dgm:pt>
    <dgm:pt modelId="{A44D3C5C-E740-4A56-800B-2FBB8FBCED71}">
      <dgm:prSet/>
      <dgm:spPr/>
      <dgm:t>
        <a:bodyPr/>
        <a:lstStyle/>
        <a:p>
          <a:pPr rtl="1"/>
          <a:r>
            <a:rPr lang="fa-IR" dirty="0" smtClean="0">
              <a:latin typeface="ذ ظشق"/>
              <a:cs typeface="B Zar" pitchFamily="2" charset="-78"/>
            </a:rPr>
            <a:t>درآمدی که قابل حصول است اگر ملک در دورۀ موردبررسی به‌طور تمام‌وقت اجاره داده شود. این درآمد به‌صورت زیر محاسبه‌ می‌شود:</a:t>
          </a:r>
          <a:endParaRPr lang="en-US" dirty="0">
            <a:latin typeface="ذ ظشق"/>
            <a:cs typeface="B Zar" pitchFamily="2" charset="-78"/>
          </a:endParaRPr>
        </a:p>
      </dgm:t>
    </dgm:pt>
    <dgm:pt modelId="{FB3FE168-FB13-4896-9CA7-3DBBC31A6E8A}" type="parTrans" cxnId="{F3E93819-E78D-45A2-A363-7A64EC405AF2}">
      <dgm:prSet/>
      <dgm:spPr/>
      <dgm:t>
        <a:bodyPr/>
        <a:lstStyle/>
        <a:p>
          <a:endParaRPr lang="en-US">
            <a:latin typeface="ذ ظشق"/>
            <a:cs typeface="B Zar" pitchFamily="2" charset="-78"/>
          </a:endParaRPr>
        </a:p>
      </dgm:t>
    </dgm:pt>
    <dgm:pt modelId="{866D29AC-3E93-49D0-B461-94739F66F8A4}" type="sibTrans" cxnId="{F3E93819-E78D-45A2-A363-7A64EC405AF2}">
      <dgm:prSet/>
      <dgm:spPr/>
      <dgm:t>
        <a:bodyPr/>
        <a:lstStyle/>
        <a:p>
          <a:endParaRPr lang="en-US">
            <a:latin typeface="ذ ظشق"/>
            <a:cs typeface="B Zar" pitchFamily="2" charset="-78"/>
          </a:endParaRPr>
        </a:p>
      </dgm:t>
    </dgm:pt>
    <dgm:pt modelId="{3871A068-2E33-4664-AB6A-6E73C5C424E4}">
      <dgm:prSet custT="1"/>
      <dgm:spPr/>
      <dgm:t>
        <a:bodyPr/>
        <a:lstStyle/>
        <a:p>
          <a:pPr rtl="1"/>
          <a:r>
            <a:rPr lang="fa-IR" sz="4700" dirty="0" smtClean="0">
              <a:latin typeface="ذ ظشق"/>
              <a:cs typeface="B Zar" pitchFamily="2" charset="-78"/>
            </a:rPr>
            <a:t>درآمد ناخالص بالقوه =                         </a:t>
          </a:r>
          <a:r>
            <a:rPr lang="fa-IR" sz="3200" dirty="0" smtClean="0">
              <a:latin typeface="ذ ظشق"/>
              <a:cs typeface="B Zar" pitchFamily="2" charset="-78"/>
            </a:rPr>
            <a:t>مساحت قابل‌اجاره (به متر مربع) × درآمد اجارۀ هر متر مربع</a:t>
          </a:r>
          <a:endParaRPr lang="en-US" sz="3200" dirty="0">
            <a:latin typeface="ذ ظشق"/>
            <a:cs typeface="B Zar" pitchFamily="2" charset="-78"/>
          </a:endParaRPr>
        </a:p>
      </dgm:t>
    </dgm:pt>
    <dgm:pt modelId="{B2013AE9-8B2E-460D-BDD4-980D3A057334}" type="parTrans" cxnId="{5D3D9E7D-D7B0-409E-913A-C5359A83B5A2}">
      <dgm:prSet/>
      <dgm:spPr/>
      <dgm:t>
        <a:bodyPr/>
        <a:lstStyle/>
        <a:p>
          <a:endParaRPr lang="en-US">
            <a:latin typeface="ذ ظشق"/>
            <a:cs typeface="B Zar" pitchFamily="2" charset="-78"/>
          </a:endParaRPr>
        </a:p>
      </dgm:t>
    </dgm:pt>
    <dgm:pt modelId="{4FBD013D-F105-48D9-80C9-7036959AC5CC}" type="sibTrans" cxnId="{5D3D9E7D-D7B0-409E-913A-C5359A83B5A2}">
      <dgm:prSet/>
      <dgm:spPr/>
      <dgm:t>
        <a:bodyPr/>
        <a:lstStyle/>
        <a:p>
          <a:endParaRPr lang="en-US">
            <a:latin typeface="ذ ظشق"/>
            <a:cs typeface="B Zar" pitchFamily="2" charset="-78"/>
          </a:endParaRPr>
        </a:p>
      </dgm:t>
    </dgm:pt>
    <dgm:pt modelId="{F4205F35-114C-469D-941B-86CE05611104}" type="pres">
      <dgm:prSet presAssocID="{EE134698-075F-4E52-BA11-5FA003F6FDAF}" presName="composite" presStyleCnt="0">
        <dgm:presLayoutVars>
          <dgm:chMax val="1"/>
          <dgm:dir/>
          <dgm:resizeHandles val="exact"/>
        </dgm:presLayoutVars>
      </dgm:prSet>
      <dgm:spPr/>
      <dgm:t>
        <a:bodyPr/>
        <a:lstStyle/>
        <a:p>
          <a:endParaRPr lang="en-US"/>
        </a:p>
      </dgm:t>
    </dgm:pt>
    <dgm:pt modelId="{BE317478-8E62-409F-B31B-7E41F08314F3}" type="pres">
      <dgm:prSet presAssocID="{A44D3C5C-E740-4A56-800B-2FBB8FBCED71}" presName="roof" presStyleLbl="dkBgShp" presStyleIdx="0" presStyleCnt="2"/>
      <dgm:spPr/>
      <dgm:t>
        <a:bodyPr/>
        <a:lstStyle/>
        <a:p>
          <a:endParaRPr lang="en-US"/>
        </a:p>
      </dgm:t>
    </dgm:pt>
    <dgm:pt modelId="{0B74CFE5-D7FE-4924-84D2-F34E39C14EDC}" type="pres">
      <dgm:prSet presAssocID="{A44D3C5C-E740-4A56-800B-2FBB8FBCED71}" presName="pillars" presStyleCnt="0"/>
      <dgm:spPr/>
      <dgm:t>
        <a:bodyPr/>
        <a:lstStyle/>
        <a:p>
          <a:endParaRPr lang="en-US"/>
        </a:p>
      </dgm:t>
    </dgm:pt>
    <dgm:pt modelId="{EC0DB1B3-A481-4860-9629-C836363E4CB6}" type="pres">
      <dgm:prSet presAssocID="{A44D3C5C-E740-4A56-800B-2FBB8FBCED71}" presName="pillar1" presStyleLbl="node1" presStyleIdx="0" presStyleCnt="1">
        <dgm:presLayoutVars>
          <dgm:bulletEnabled val="1"/>
        </dgm:presLayoutVars>
      </dgm:prSet>
      <dgm:spPr/>
      <dgm:t>
        <a:bodyPr/>
        <a:lstStyle/>
        <a:p>
          <a:endParaRPr lang="en-US"/>
        </a:p>
      </dgm:t>
    </dgm:pt>
    <dgm:pt modelId="{46B9DC38-08AF-4C1C-9870-645A18CAF479}" type="pres">
      <dgm:prSet presAssocID="{A44D3C5C-E740-4A56-800B-2FBB8FBCED71}" presName="base" presStyleLbl="dkBgShp" presStyleIdx="1" presStyleCnt="2"/>
      <dgm:spPr/>
      <dgm:t>
        <a:bodyPr/>
        <a:lstStyle/>
        <a:p>
          <a:endParaRPr lang="en-US"/>
        </a:p>
      </dgm:t>
    </dgm:pt>
  </dgm:ptLst>
  <dgm:cxnLst>
    <dgm:cxn modelId="{DBA40ECF-F5BA-414F-A653-2D39AEA7E9B4}" type="presOf" srcId="{EE134698-075F-4E52-BA11-5FA003F6FDAF}" destId="{F4205F35-114C-469D-941B-86CE05611104}" srcOrd="0" destOrd="0" presId="urn:microsoft.com/office/officeart/2005/8/layout/hList3"/>
    <dgm:cxn modelId="{5D3D9E7D-D7B0-409E-913A-C5359A83B5A2}" srcId="{A44D3C5C-E740-4A56-800B-2FBB8FBCED71}" destId="{3871A068-2E33-4664-AB6A-6E73C5C424E4}" srcOrd="0" destOrd="0" parTransId="{B2013AE9-8B2E-460D-BDD4-980D3A057334}" sibTransId="{4FBD013D-F105-48D9-80C9-7036959AC5CC}"/>
    <dgm:cxn modelId="{E73115B9-EAAD-4841-B4EB-55DBCA318EB1}" type="presOf" srcId="{3871A068-2E33-4664-AB6A-6E73C5C424E4}" destId="{EC0DB1B3-A481-4860-9629-C836363E4CB6}" srcOrd="0" destOrd="0" presId="urn:microsoft.com/office/officeart/2005/8/layout/hList3"/>
    <dgm:cxn modelId="{966E98D6-9557-4B19-A546-82A491540447}" type="presOf" srcId="{A44D3C5C-E740-4A56-800B-2FBB8FBCED71}" destId="{BE317478-8E62-409F-B31B-7E41F08314F3}" srcOrd="0" destOrd="0" presId="urn:microsoft.com/office/officeart/2005/8/layout/hList3"/>
    <dgm:cxn modelId="{F3E93819-E78D-45A2-A363-7A64EC405AF2}" srcId="{EE134698-075F-4E52-BA11-5FA003F6FDAF}" destId="{A44D3C5C-E740-4A56-800B-2FBB8FBCED71}" srcOrd="0" destOrd="0" parTransId="{FB3FE168-FB13-4896-9CA7-3DBBC31A6E8A}" sibTransId="{866D29AC-3E93-49D0-B461-94739F66F8A4}"/>
    <dgm:cxn modelId="{7E2CFE38-FC29-472D-9AA6-844DDD152807}" type="presParOf" srcId="{F4205F35-114C-469D-941B-86CE05611104}" destId="{BE317478-8E62-409F-B31B-7E41F08314F3}" srcOrd="0" destOrd="0" presId="urn:microsoft.com/office/officeart/2005/8/layout/hList3"/>
    <dgm:cxn modelId="{F2E74CCE-02D4-481A-93DB-FEF11DFB348D}" type="presParOf" srcId="{F4205F35-114C-469D-941B-86CE05611104}" destId="{0B74CFE5-D7FE-4924-84D2-F34E39C14EDC}" srcOrd="1" destOrd="0" presId="urn:microsoft.com/office/officeart/2005/8/layout/hList3"/>
    <dgm:cxn modelId="{2E44F0AE-7C40-48D1-AAB1-BCC8B31FD22D}" type="presParOf" srcId="{0B74CFE5-D7FE-4924-84D2-F34E39C14EDC}" destId="{EC0DB1B3-A481-4860-9629-C836363E4CB6}" srcOrd="0" destOrd="0" presId="urn:microsoft.com/office/officeart/2005/8/layout/hList3"/>
    <dgm:cxn modelId="{D72EC9BD-D929-455E-813A-62F4C2D00C84}" type="presParOf" srcId="{F4205F35-114C-469D-941B-86CE05611104}" destId="{46B9DC38-08AF-4C1C-9870-645A18CAF479}"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23F8831-CD2C-4337-BA62-18FD59F9D86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EB4D22A-8886-4E68-AE58-1C532D215358}">
      <dgm:prSet/>
      <dgm:spPr/>
      <dgm:t>
        <a:bodyPr/>
        <a:lstStyle/>
        <a:p>
          <a:pPr algn="justLow" rtl="1"/>
          <a:r>
            <a:rPr lang="fa-IR" dirty="0" smtClean="0">
              <a:cs typeface="B Zar" pitchFamily="2" charset="-78"/>
            </a:rPr>
            <a:t>برخی از املاک غیر از درآمد اجاره، منابع درآمدی دیگری نیز دارند. به‌عنوان مثال درآمد حاصل از فروش توسط ماشین‌های خودکار، خشکشویی در آپارتمان‌ها و درآمد حاصل از پارکینگ، اجارۀ بیلبورد و آنتن ماهواره در مجموعه‌هاي اداری.</a:t>
          </a:r>
          <a:endParaRPr lang="en-US" dirty="0">
            <a:cs typeface="B Zar" pitchFamily="2" charset="-78"/>
          </a:endParaRPr>
        </a:p>
      </dgm:t>
    </dgm:pt>
    <dgm:pt modelId="{F8194FFC-388B-48B5-BAB9-B1D2E496E63D}" type="parTrans" cxnId="{FB4E4D78-21B2-4C8C-BC5E-A6F17CC5D322}">
      <dgm:prSet/>
      <dgm:spPr/>
      <dgm:t>
        <a:bodyPr/>
        <a:lstStyle/>
        <a:p>
          <a:endParaRPr lang="en-US"/>
        </a:p>
      </dgm:t>
    </dgm:pt>
    <dgm:pt modelId="{05B8C0D0-7AE0-4248-99A4-534247BC8134}" type="sibTrans" cxnId="{FB4E4D78-21B2-4C8C-BC5E-A6F17CC5D322}">
      <dgm:prSet/>
      <dgm:spPr/>
      <dgm:t>
        <a:bodyPr/>
        <a:lstStyle/>
        <a:p>
          <a:endParaRPr lang="en-US"/>
        </a:p>
      </dgm:t>
    </dgm:pt>
    <dgm:pt modelId="{3EFD948B-A6FF-49F4-99AB-C0F7188DB4D7}" type="pres">
      <dgm:prSet presAssocID="{F23F8831-CD2C-4337-BA62-18FD59F9D867}" presName="linear" presStyleCnt="0">
        <dgm:presLayoutVars>
          <dgm:animLvl val="lvl"/>
          <dgm:resizeHandles val="exact"/>
        </dgm:presLayoutVars>
      </dgm:prSet>
      <dgm:spPr/>
      <dgm:t>
        <a:bodyPr/>
        <a:lstStyle/>
        <a:p>
          <a:endParaRPr lang="en-US"/>
        </a:p>
      </dgm:t>
    </dgm:pt>
    <dgm:pt modelId="{DFFD503A-0773-4093-B620-73D2B0B504A2}" type="pres">
      <dgm:prSet presAssocID="{FEB4D22A-8886-4E68-AE58-1C532D215358}" presName="parentText" presStyleLbl="node1" presStyleIdx="0" presStyleCnt="1">
        <dgm:presLayoutVars>
          <dgm:chMax val="0"/>
          <dgm:bulletEnabled val="1"/>
        </dgm:presLayoutVars>
      </dgm:prSet>
      <dgm:spPr>
        <a:prstGeom prst="verticalScroll">
          <a:avLst/>
        </a:prstGeom>
      </dgm:spPr>
      <dgm:t>
        <a:bodyPr/>
        <a:lstStyle/>
        <a:p>
          <a:endParaRPr lang="en-US"/>
        </a:p>
      </dgm:t>
    </dgm:pt>
  </dgm:ptLst>
  <dgm:cxnLst>
    <dgm:cxn modelId="{49CE608C-6BFB-4745-A2AE-5D316EE9F6CB}" type="presOf" srcId="{F23F8831-CD2C-4337-BA62-18FD59F9D867}" destId="{3EFD948B-A6FF-49F4-99AB-C0F7188DB4D7}" srcOrd="0" destOrd="0" presId="urn:microsoft.com/office/officeart/2005/8/layout/vList2"/>
    <dgm:cxn modelId="{FB4E4D78-21B2-4C8C-BC5E-A6F17CC5D322}" srcId="{F23F8831-CD2C-4337-BA62-18FD59F9D867}" destId="{FEB4D22A-8886-4E68-AE58-1C532D215358}" srcOrd="0" destOrd="0" parTransId="{F8194FFC-388B-48B5-BAB9-B1D2E496E63D}" sibTransId="{05B8C0D0-7AE0-4248-99A4-534247BC8134}"/>
    <dgm:cxn modelId="{8D207C9B-8A19-4644-9E21-4BDF7E07B94C}" type="presOf" srcId="{FEB4D22A-8886-4E68-AE58-1C532D215358}" destId="{DFFD503A-0773-4093-B620-73D2B0B504A2}" srcOrd="0" destOrd="0" presId="urn:microsoft.com/office/officeart/2005/8/layout/vList2"/>
    <dgm:cxn modelId="{2E2F02E3-4A69-48A0-821C-987408678EFC}" type="presParOf" srcId="{3EFD948B-A6FF-49F4-99AB-C0F7188DB4D7}" destId="{DFFD503A-0773-4093-B620-73D2B0B504A2}"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D85628C-90D6-4CE9-834B-8427E2C51908}" type="doc">
      <dgm:prSet loTypeId="urn:microsoft.com/office/officeart/2005/8/layout/lProcess2" loCatId="list" qsTypeId="urn:microsoft.com/office/officeart/2005/8/quickstyle/3d1" qsCatId="3D" csTypeId="urn:microsoft.com/office/officeart/2005/8/colors/accent2_1" csCatId="accent2" phldr="1"/>
      <dgm:spPr/>
      <dgm:t>
        <a:bodyPr/>
        <a:lstStyle/>
        <a:p>
          <a:endParaRPr lang="en-US"/>
        </a:p>
      </dgm:t>
    </dgm:pt>
    <dgm:pt modelId="{BAEBBAAB-6DD5-413D-9C3A-32BDB19D7D7E}">
      <dgm:prSet/>
      <dgm:spPr/>
      <dgm:t>
        <a:bodyPr/>
        <a:lstStyle/>
        <a:p>
          <a:pPr rtl="1"/>
          <a:r>
            <a:rPr lang="fa-IR" dirty="0" smtClean="0">
              <a:cs typeface="B Zar" pitchFamily="2" charset="-78"/>
            </a:rPr>
            <a:t>هزینه‌های ثابت</a:t>
          </a:r>
          <a:endParaRPr lang="en-US" dirty="0">
            <a:cs typeface="B Zar" pitchFamily="2" charset="-78"/>
          </a:endParaRPr>
        </a:p>
      </dgm:t>
    </dgm:pt>
    <dgm:pt modelId="{3EF3430B-5498-488B-B547-526DC28684E3}" type="parTrans" cxnId="{C5A76C91-FEA4-41CD-A6D8-9EE8A6009F16}">
      <dgm:prSet/>
      <dgm:spPr/>
      <dgm:t>
        <a:bodyPr/>
        <a:lstStyle/>
        <a:p>
          <a:endParaRPr lang="en-US">
            <a:cs typeface="B Zar" pitchFamily="2" charset="-78"/>
          </a:endParaRPr>
        </a:p>
      </dgm:t>
    </dgm:pt>
    <dgm:pt modelId="{6089EE70-49B5-441C-A8AF-E39A7D0EB4EA}" type="sibTrans" cxnId="{C5A76C91-FEA4-41CD-A6D8-9EE8A6009F16}">
      <dgm:prSet/>
      <dgm:spPr/>
      <dgm:t>
        <a:bodyPr/>
        <a:lstStyle/>
        <a:p>
          <a:endParaRPr lang="en-US">
            <a:cs typeface="B Zar" pitchFamily="2" charset="-78"/>
          </a:endParaRPr>
        </a:p>
      </dgm:t>
    </dgm:pt>
    <dgm:pt modelId="{3DFABFB5-EE77-48DD-91AE-D79093DCE01F}">
      <dgm:prSet/>
      <dgm:spPr/>
      <dgm:t>
        <a:bodyPr/>
        <a:lstStyle/>
        <a:p>
          <a:pPr rtl="1"/>
          <a:r>
            <a:rPr lang="fa-IR" dirty="0" smtClean="0">
              <a:cs typeface="B Zar" pitchFamily="2" charset="-78"/>
            </a:rPr>
            <a:t>مالیات بر ملک</a:t>
          </a:r>
          <a:endParaRPr lang="en-US" dirty="0">
            <a:cs typeface="B Zar" pitchFamily="2" charset="-78"/>
          </a:endParaRPr>
        </a:p>
      </dgm:t>
    </dgm:pt>
    <dgm:pt modelId="{59622965-41DB-4DD6-A198-F37055564F01}" type="parTrans" cxnId="{E5573AD0-F4AC-431C-ACA3-741168EE003C}">
      <dgm:prSet/>
      <dgm:spPr/>
      <dgm:t>
        <a:bodyPr/>
        <a:lstStyle/>
        <a:p>
          <a:endParaRPr lang="en-US">
            <a:cs typeface="B Zar" pitchFamily="2" charset="-78"/>
          </a:endParaRPr>
        </a:p>
      </dgm:t>
    </dgm:pt>
    <dgm:pt modelId="{4F047AC5-7B68-46C8-BA46-3B579EBC17A6}" type="sibTrans" cxnId="{E5573AD0-F4AC-431C-ACA3-741168EE003C}">
      <dgm:prSet/>
      <dgm:spPr/>
      <dgm:t>
        <a:bodyPr/>
        <a:lstStyle/>
        <a:p>
          <a:endParaRPr lang="en-US">
            <a:cs typeface="B Zar" pitchFamily="2" charset="-78"/>
          </a:endParaRPr>
        </a:p>
      </dgm:t>
    </dgm:pt>
    <dgm:pt modelId="{2DF76908-80C8-4563-BEC3-65C7803328C8}">
      <dgm:prSet/>
      <dgm:spPr/>
      <dgm:t>
        <a:bodyPr/>
        <a:lstStyle/>
        <a:p>
          <a:pPr rtl="1"/>
          <a:r>
            <a:rPr lang="fa-IR" dirty="0" smtClean="0">
              <a:cs typeface="B Zar" pitchFamily="2" charset="-78"/>
            </a:rPr>
            <a:t>بیمۀ ملک</a:t>
          </a:r>
          <a:endParaRPr lang="en-US" dirty="0">
            <a:cs typeface="B Zar" pitchFamily="2" charset="-78"/>
          </a:endParaRPr>
        </a:p>
      </dgm:t>
    </dgm:pt>
    <dgm:pt modelId="{9C8910C9-EC85-4650-83C8-1F625A9485FF}" type="parTrans" cxnId="{9284097A-4B53-4A91-AA02-B2EC3EC96569}">
      <dgm:prSet/>
      <dgm:spPr/>
      <dgm:t>
        <a:bodyPr/>
        <a:lstStyle/>
        <a:p>
          <a:endParaRPr lang="en-US">
            <a:cs typeface="B Zar" pitchFamily="2" charset="-78"/>
          </a:endParaRPr>
        </a:p>
      </dgm:t>
    </dgm:pt>
    <dgm:pt modelId="{653E71EE-F85C-4214-9DA1-F6DC4AAAA3F0}" type="sibTrans" cxnId="{9284097A-4B53-4A91-AA02-B2EC3EC96569}">
      <dgm:prSet/>
      <dgm:spPr/>
      <dgm:t>
        <a:bodyPr/>
        <a:lstStyle/>
        <a:p>
          <a:endParaRPr lang="en-US">
            <a:cs typeface="B Zar" pitchFamily="2" charset="-78"/>
          </a:endParaRPr>
        </a:p>
      </dgm:t>
    </dgm:pt>
    <dgm:pt modelId="{80A4FDAC-50AC-4E3C-8851-5CFF0F7F96BB}">
      <dgm:prSet/>
      <dgm:spPr/>
      <dgm:t>
        <a:bodyPr/>
        <a:lstStyle/>
        <a:p>
          <a:pPr rtl="1"/>
          <a:r>
            <a:rPr lang="fa-IR" dirty="0" smtClean="0">
              <a:cs typeface="B Zar" pitchFamily="2" charset="-78"/>
            </a:rPr>
            <a:t>امنیت ملک</a:t>
          </a:r>
          <a:endParaRPr lang="en-US" dirty="0">
            <a:cs typeface="B Zar" pitchFamily="2" charset="-78"/>
          </a:endParaRPr>
        </a:p>
      </dgm:t>
    </dgm:pt>
    <dgm:pt modelId="{A383B19D-C654-4134-880A-68544D2ACE0D}" type="parTrans" cxnId="{90AA9C10-F36C-42A0-8AE1-F70573B18BDB}">
      <dgm:prSet/>
      <dgm:spPr/>
      <dgm:t>
        <a:bodyPr/>
        <a:lstStyle/>
        <a:p>
          <a:endParaRPr lang="en-US">
            <a:cs typeface="B Zar" pitchFamily="2" charset="-78"/>
          </a:endParaRPr>
        </a:p>
      </dgm:t>
    </dgm:pt>
    <dgm:pt modelId="{99DAE59F-EA9F-4E7F-BFA8-862C245F9151}" type="sibTrans" cxnId="{90AA9C10-F36C-42A0-8AE1-F70573B18BDB}">
      <dgm:prSet/>
      <dgm:spPr/>
      <dgm:t>
        <a:bodyPr/>
        <a:lstStyle/>
        <a:p>
          <a:endParaRPr lang="en-US">
            <a:cs typeface="B Zar" pitchFamily="2" charset="-78"/>
          </a:endParaRPr>
        </a:p>
      </dgm:t>
    </dgm:pt>
    <dgm:pt modelId="{E5883D0C-367B-437F-BDF5-7F0153F9C618}">
      <dgm:prSet/>
      <dgm:spPr/>
      <dgm:t>
        <a:bodyPr/>
        <a:lstStyle/>
        <a:p>
          <a:pPr rtl="1"/>
          <a:r>
            <a:rPr lang="fa-IR" dirty="0" smtClean="0">
              <a:cs typeface="B Zar" pitchFamily="2" charset="-78"/>
            </a:rPr>
            <a:t>مدیریت ملک</a:t>
          </a:r>
          <a:endParaRPr lang="en-US" dirty="0">
            <a:cs typeface="B Zar" pitchFamily="2" charset="-78"/>
          </a:endParaRPr>
        </a:p>
      </dgm:t>
    </dgm:pt>
    <dgm:pt modelId="{6D294088-F05C-44CF-A2CF-259E003A268E}" type="parTrans" cxnId="{49273664-51B6-403E-94D1-73C49B52174D}">
      <dgm:prSet/>
      <dgm:spPr/>
      <dgm:t>
        <a:bodyPr/>
        <a:lstStyle/>
        <a:p>
          <a:endParaRPr lang="en-US">
            <a:cs typeface="B Zar" pitchFamily="2" charset="-78"/>
          </a:endParaRPr>
        </a:p>
      </dgm:t>
    </dgm:pt>
    <dgm:pt modelId="{B8297BF4-0F11-4819-BA3C-86E2057253AB}" type="sibTrans" cxnId="{49273664-51B6-403E-94D1-73C49B52174D}">
      <dgm:prSet/>
      <dgm:spPr/>
      <dgm:t>
        <a:bodyPr/>
        <a:lstStyle/>
        <a:p>
          <a:endParaRPr lang="en-US">
            <a:cs typeface="B Zar" pitchFamily="2" charset="-78"/>
          </a:endParaRPr>
        </a:p>
      </dgm:t>
    </dgm:pt>
    <dgm:pt modelId="{2C2DD0DF-F3AE-4D14-94EE-E3C7EE28E1F2}">
      <dgm:prSet/>
      <dgm:spPr/>
      <dgm:t>
        <a:bodyPr/>
        <a:lstStyle/>
        <a:p>
          <a:pPr rtl="1"/>
          <a:r>
            <a:rPr lang="fa-IR" dirty="0" smtClean="0">
              <a:cs typeface="B Zar" pitchFamily="2" charset="-78"/>
            </a:rPr>
            <a:t>هزینه‌های متغیر</a:t>
          </a:r>
          <a:endParaRPr lang="en-US" dirty="0">
            <a:cs typeface="B Zar" pitchFamily="2" charset="-78"/>
          </a:endParaRPr>
        </a:p>
      </dgm:t>
    </dgm:pt>
    <dgm:pt modelId="{13198F4C-B43D-47E2-9903-958A5CB5202E}" type="parTrans" cxnId="{096E6AE1-559F-4905-A77C-55778F986C64}">
      <dgm:prSet/>
      <dgm:spPr/>
      <dgm:t>
        <a:bodyPr/>
        <a:lstStyle/>
        <a:p>
          <a:endParaRPr lang="en-US">
            <a:cs typeface="B Zar" pitchFamily="2" charset="-78"/>
          </a:endParaRPr>
        </a:p>
      </dgm:t>
    </dgm:pt>
    <dgm:pt modelId="{2920255A-FA38-47AE-B74F-F666A028D441}" type="sibTrans" cxnId="{096E6AE1-559F-4905-A77C-55778F986C64}">
      <dgm:prSet/>
      <dgm:spPr/>
      <dgm:t>
        <a:bodyPr/>
        <a:lstStyle/>
        <a:p>
          <a:endParaRPr lang="en-US">
            <a:cs typeface="B Zar" pitchFamily="2" charset="-78"/>
          </a:endParaRPr>
        </a:p>
      </dgm:t>
    </dgm:pt>
    <dgm:pt modelId="{A8A1C302-2E6F-43F7-9E35-6FF1D59CFBF6}">
      <dgm:prSet/>
      <dgm:spPr/>
      <dgm:t>
        <a:bodyPr/>
        <a:lstStyle/>
        <a:p>
          <a:pPr rtl="1"/>
          <a:r>
            <a:rPr lang="fa-IR" dirty="0" smtClean="0">
              <a:cs typeface="B Zar" pitchFamily="2" charset="-78"/>
            </a:rPr>
            <a:t>تعمیرات و نگهداری</a:t>
          </a:r>
          <a:endParaRPr lang="en-US" dirty="0">
            <a:cs typeface="B Zar" pitchFamily="2" charset="-78"/>
          </a:endParaRPr>
        </a:p>
      </dgm:t>
    </dgm:pt>
    <dgm:pt modelId="{1118D595-6550-47F5-B173-CD1EEC58226D}" type="parTrans" cxnId="{A2EFF86B-AE7C-4528-8B29-F48EA047A1B1}">
      <dgm:prSet/>
      <dgm:spPr/>
      <dgm:t>
        <a:bodyPr/>
        <a:lstStyle/>
        <a:p>
          <a:endParaRPr lang="en-US">
            <a:cs typeface="B Zar" pitchFamily="2" charset="-78"/>
          </a:endParaRPr>
        </a:p>
      </dgm:t>
    </dgm:pt>
    <dgm:pt modelId="{8B09519B-627A-4E1C-93EC-50D1503BB631}" type="sibTrans" cxnId="{A2EFF86B-AE7C-4528-8B29-F48EA047A1B1}">
      <dgm:prSet/>
      <dgm:spPr/>
      <dgm:t>
        <a:bodyPr/>
        <a:lstStyle/>
        <a:p>
          <a:endParaRPr lang="en-US">
            <a:cs typeface="B Zar" pitchFamily="2" charset="-78"/>
          </a:endParaRPr>
        </a:p>
      </dgm:t>
    </dgm:pt>
    <dgm:pt modelId="{385D36B1-9EA2-4A96-BBA0-56287F151967}">
      <dgm:prSet/>
      <dgm:spPr/>
      <dgm:t>
        <a:bodyPr/>
        <a:lstStyle/>
        <a:p>
          <a:pPr rtl="1"/>
          <a:r>
            <a:rPr lang="fa-IR" dirty="0" smtClean="0">
              <a:cs typeface="B Zar" pitchFamily="2" charset="-78"/>
            </a:rPr>
            <a:t>خدمات شهری</a:t>
          </a:r>
          <a:endParaRPr lang="en-US" dirty="0">
            <a:cs typeface="B Zar" pitchFamily="2" charset="-78"/>
          </a:endParaRPr>
        </a:p>
      </dgm:t>
    </dgm:pt>
    <dgm:pt modelId="{905BB23B-80EF-4364-AC69-D86F126F6499}" type="parTrans" cxnId="{C17B971D-A392-4E4C-AB18-9572D097D152}">
      <dgm:prSet/>
      <dgm:spPr/>
      <dgm:t>
        <a:bodyPr/>
        <a:lstStyle/>
        <a:p>
          <a:endParaRPr lang="en-US">
            <a:cs typeface="B Zar" pitchFamily="2" charset="-78"/>
          </a:endParaRPr>
        </a:p>
      </dgm:t>
    </dgm:pt>
    <dgm:pt modelId="{FD5646F9-F5F0-42E5-946B-705F1D5807DF}" type="sibTrans" cxnId="{C17B971D-A392-4E4C-AB18-9572D097D152}">
      <dgm:prSet/>
      <dgm:spPr/>
      <dgm:t>
        <a:bodyPr/>
        <a:lstStyle/>
        <a:p>
          <a:endParaRPr lang="en-US">
            <a:cs typeface="B Zar" pitchFamily="2" charset="-78"/>
          </a:endParaRPr>
        </a:p>
      </dgm:t>
    </dgm:pt>
    <dgm:pt modelId="{3991EE67-1AD6-411C-BF1B-0DB9D510E0C3}" type="pres">
      <dgm:prSet presAssocID="{8D85628C-90D6-4CE9-834B-8427E2C51908}" presName="theList" presStyleCnt="0">
        <dgm:presLayoutVars>
          <dgm:dir/>
          <dgm:animLvl val="lvl"/>
          <dgm:resizeHandles val="exact"/>
        </dgm:presLayoutVars>
      </dgm:prSet>
      <dgm:spPr/>
      <dgm:t>
        <a:bodyPr/>
        <a:lstStyle/>
        <a:p>
          <a:endParaRPr lang="en-US"/>
        </a:p>
      </dgm:t>
    </dgm:pt>
    <dgm:pt modelId="{DFB361C3-0A3B-44D6-A9D6-3DF47A87A7D9}" type="pres">
      <dgm:prSet presAssocID="{BAEBBAAB-6DD5-413D-9C3A-32BDB19D7D7E}" presName="compNode" presStyleCnt="0"/>
      <dgm:spPr/>
    </dgm:pt>
    <dgm:pt modelId="{4B9221B1-AFC1-40D3-9DDE-3F5CC91421F7}" type="pres">
      <dgm:prSet presAssocID="{BAEBBAAB-6DD5-413D-9C3A-32BDB19D7D7E}" presName="aNode" presStyleLbl="bgShp" presStyleIdx="0" presStyleCnt="2" custLinFactX="7604" custLinFactNeighborX="100000"/>
      <dgm:spPr/>
      <dgm:t>
        <a:bodyPr/>
        <a:lstStyle/>
        <a:p>
          <a:endParaRPr lang="en-US"/>
        </a:p>
      </dgm:t>
    </dgm:pt>
    <dgm:pt modelId="{FB36B2B8-DB27-497E-B133-8FE592C67D22}" type="pres">
      <dgm:prSet presAssocID="{BAEBBAAB-6DD5-413D-9C3A-32BDB19D7D7E}" presName="textNode" presStyleLbl="bgShp" presStyleIdx="0" presStyleCnt="2"/>
      <dgm:spPr/>
      <dgm:t>
        <a:bodyPr/>
        <a:lstStyle/>
        <a:p>
          <a:endParaRPr lang="en-US"/>
        </a:p>
      </dgm:t>
    </dgm:pt>
    <dgm:pt modelId="{98ED691C-384A-401F-B3EE-AED3218DE4A0}" type="pres">
      <dgm:prSet presAssocID="{BAEBBAAB-6DD5-413D-9C3A-32BDB19D7D7E}" presName="compChildNode" presStyleCnt="0"/>
      <dgm:spPr/>
    </dgm:pt>
    <dgm:pt modelId="{0B3D9CF7-DDB8-4D61-B18C-FC0A0E0CF644}" type="pres">
      <dgm:prSet presAssocID="{BAEBBAAB-6DD5-413D-9C3A-32BDB19D7D7E}" presName="theInnerList" presStyleCnt="0"/>
      <dgm:spPr/>
    </dgm:pt>
    <dgm:pt modelId="{7EE22F3C-BF09-452D-A0BD-D55F56668433}" type="pres">
      <dgm:prSet presAssocID="{3DFABFB5-EE77-48DD-91AE-D79093DCE01F}" presName="childNode" presStyleLbl="node1" presStyleIdx="0" presStyleCnt="6" custLinFactX="34509" custLinFactNeighborX="100000">
        <dgm:presLayoutVars>
          <dgm:bulletEnabled val="1"/>
        </dgm:presLayoutVars>
      </dgm:prSet>
      <dgm:spPr/>
      <dgm:t>
        <a:bodyPr/>
        <a:lstStyle/>
        <a:p>
          <a:endParaRPr lang="en-US"/>
        </a:p>
      </dgm:t>
    </dgm:pt>
    <dgm:pt modelId="{06266A74-1477-4B3F-9B15-C844C4A77D8D}" type="pres">
      <dgm:prSet presAssocID="{3DFABFB5-EE77-48DD-91AE-D79093DCE01F}" presName="aSpace2" presStyleCnt="0"/>
      <dgm:spPr/>
    </dgm:pt>
    <dgm:pt modelId="{6C4F3297-6F3B-4693-AEE9-DD96230F75CA}" type="pres">
      <dgm:prSet presAssocID="{2DF76908-80C8-4563-BEC3-65C7803328C8}" presName="childNode" presStyleLbl="node1" presStyleIdx="1" presStyleCnt="6" custLinFactX="34509" custLinFactNeighborX="100000">
        <dgm:presLayoutVars>
          <dgm:bulletEnabled val="1"/>
        </dgm:presLayoutVars>
      </dgm:prSet>
      <dgm:spPr/>
      <dgm:t>
        <a:bodyPr/>
        <a:lstStyle/>
        <a:p>
          <a:endParaRPr lang="en-US"/>
        </a:p>
      </dgm:t>
    </dgm:pt>
    <dgm:pt modelId="{5C530765-9916-4D5A-9AB9-7AFD113432F5}" type="pres">
      <dgm:prSet presAssocID="{2DF76908-80C8-4563-BEC3-65C7803328C8}" presName="aSpace2" presStyleCnt="0"/>
      <dgm:spPr/>
    </dgm:pt>
    <dgm:pt modelId="{06F1FC25-CAF1-4AF3-8A2A-0A414E648951}" type="pres">
      <dgm:prSet presAssocID="{80A4FDAC-50AC-4E3C-8851-5CFF0F7F96BB}" presName="childNode" presStyleLbl="node1" presStyleIdx="2" presStyleCnt="6" custLinFactX="34509" custLinFactNeighborX="100000">
        <dgm:presLayoutVars>
          <dgm:bulletEnabled val="1"/>
        </dgm:presLayoutVars>
      </dgm:prSet>
      <dgm:spPr/>
      <dgm:t>
        <a:bodyPr/>
        <a:lstStyle/>
        <a:p>
          <a:endParaRPr lang="en-US"/>
        </a:p>
      </dgm:t>
    </dgm:pt>
    <dgm:pt modelId="{C6A1481B-5465-4205-A339-75F943ABE766}" type="pres">
      <dgm:prSet presAssocID="{80A4FDAC-50AC-4E3C-8851-5CFF0F7F96BB}" presName="aSpace2" presStyleCnt="0"/>
      <dgm:spPr/>
    </dgm:pt>
    <dgm:pt modelId="{B42006F3-45C7-48F4-A2B8-E7CCA5199646}" type="pres">
      <dgm:prSet presAssocID="{E5883D0C-367B-437F-BDF5-7F0153F9C618}" presName="childNode" presStyleLbl="node1" presStyleIdx="3" presStyleCnt="6" custLinFactX="34509" custLinFactNeighborX="100000">
        <dgm:presLayoutVars>
          <dgm:bulletEnabled val="1"/>
        </dgm:presLayoutVars>
      </dgm:prSet>
      <dgm:spPr/>
      <dgm:t>
        <a:bodyPr/>
        <a:lstStyle/>
        <a:p>
          <a:endParaRPr lang="en-US"/>
        </a:p>
      </dgm:t>
    </dgm:pt>
    <dgm:pt modelId="{1E771FAE-F2A4-46C4-BF44-056B9A6A1801}" type="pres">
      <dgm:prSet presAssocID="{BAEBBAAB-6DD5-413D-9C3A-32BDB19D7D7E}" presName="aSpace" presStyleCnt="0"/>
      <dgm:spPr/>
    </dgm:pt>
    <dgm:pt modelId="{E8B66492-EC1D-4CA2-A617-3329A2EF2D70}" type="pres">
      <dgm:prSet presAssocID="{2C2DD0DF-F3AE-4D14-94EE-E3C7EE28E1F2}" presName="compNode" presStyleCnt="0"/>
      <dgm:spPr/>
    </dgm:pt>
    <dgm:pt modelId="{CA209F5B-ABE1-4495-9864-82ADCAE6C011}" type="pres">
      <dgm:prSet presAssocID="{2C2DD0DF-F3AE-4D14-94EE-E3C7EE28E1F2}" presName="aNode" presStyleLbl="bgShp" presStyleIdx="1" presStyleCnt="2" custLinFactX="-7603" custLinFactNeighborX="-100000"/>
      <dgm:spPr/>
      <dgm:t>
        <a:bodyPr/>
        <a:lstStyle/>
        <a:p>
          <a:endParaRPr lang="en-US"/>
        </a:p>
      </dgm:t>
    </dgm:pt>
    <dgm:pt modelId="{0DBA5ECF-C2FB-41DC-8505-CBEE8DE201F3}" type="pres">
      <dgm:prSet presAssocID="{2C2DD0DF-F3AE-4D14-94EE-E3C7EE28E1F2}" presName="textNode" presStyleLbl="bgShp" presStyleIdx="1" presStyleCnt="2"/>
      <dgm:spPr/>
      <dgm:t>
        <a:bodyPr/>
        <a:lstStyle/>
        <a:p>
          <a:endParaRPr lang="en-US"/>
        </a:p>
      </dgm:t>
    </dgm:pt>
    <dgm:pt modelId="{E0B0F3DB-2A37-41B3-B413-01C05B786E60}" type="pres">
      <dgm:prSet presAssocID="{2C2DD0DF-F3AE-4D14-94EE-E3C7EE28E1F2}" presName="compChildNode" presStyleCnt="0"/>
      <dgm:spPr/>
    </dgm:pt>
    <dgm:pt modelId="{E58B2D5D-21BF-4981-83F6-0FE60132E0F4}" type="pres">
      <dgm:prSet presAssocID="{2C2DD0DF-F3AE-4D14-94EE-E3C7EE28E1F2}" presName="theInnerList" presStyleCnt="0"/>
      <dgm:spPr/>
    </dgm:pt>
    <dgm:pt modelId="{303C7128-5C9F-4D98-8A92-08C119A0BC9D}" type="pres">
      <dgm:prSet presAssocID="{A8A1C302-2E6F-43F7-9E35-6FF1D59CFBF6}" presName="childNode" presStyleLbl="node1" presStyleIdx="4" presStyleCnt="6" custLinFactX="-34506" custLinFactNeighborX="-100000">
        <dgm:presLayoutVars>
          <dgm:bulletEnabled val="1"/>
        </dgm:presLayoutVars>
      </dgm:prSet>
      <dgm:spPr/>
      <dgm:t>
        <a:bodyPr/>
        <a:lstStyle/>
        <a:p>
          <a:endParaRPr lang="en-US"/>
        </a:p>
      </dgm:t>
    </dgm:pt>
    <dgm:pt modelId="{B2AA3714-2738-4AFC-BE6D-AAD19A534015}" type="pres">
      <dgm:prSet presAssocID="{A8A1C302-2E6F-43F7-9E35-6FF1D59CFBF6}" presName="aSpace2" presStyleCnt="0"/>
      <dgm:spPr/>
    </dgm:pt>
    <dgm:pt modelId="{B3342B71-F769-4016-B430-BC184F30F5C5}" type="pres">
      <dgm:prSet presAssocID="{385D36B1-9EA2-4A96-BBA0-56287F151967}" presName="childNode" presStyleLbl="node1" presStyleIdx="5" presStyleCnt="6" custLinFactX="-34506" custLinFactNeighborX="-100000">
        <dgm:presLayoutVars>
          <dgm:bulletEnabled val="1"/>
        </dgm:presLayoutVars>
      </dgm:prSet>
      <dgm:spPr/>
      <dgm:t>
        <a:bodyPr/>
        <a:lstStyle/>
        <a:p>
          <a:endParaRPr lang="en-US"/>
        </a:p>
      </dgm:t>
    </dgm:pt>
  </dgm:ptLst>
  <dgm:cxnLst>
    <dgm:cxn modelId="{C5A76C91-FEA4-41CD-A6D8-9EE8A6009F16}" srcId="{8D85628C-90D6-4CE9-834B-8427E2C51908}" destId="{BAEBBAAB-6DD5-413D-9C3A-32BDB19D7D7E}" srcOrd="0" destOrd="0" parTransId="{3EF3430B-5498-488B-B547-526DC28684E3}" sibTransId="{6089EE70-49B5-441C-A8AF-E39A7D0EB4EA}"/>
    <dgm:cxn modelId="{9284097A-4B53-4A91-AA02-B2EC3EC96569}" srcId="{BAEBBAAB-6DD5-413D-9C3A-32BDB19D7D7E}" destId="{2DF76908-80C8-4563-BEC3-65C7803328C8}" srcOrd="1" destOrd="0" parTransId="{9C8910C9-EC85-4650-83C8-1F625A9485FF}" sibTransId="{653E71EE-F85C-4214-9DA1-F6DC4AAAA3F0}"/>
    <dgm:cxn modelId="{096E6AE1-559F-4905-A77C-55778F986C64}" srcId="{8D85628C-90D6-4CE9-834B-8427E2C51908}" destId="{2C2DD0DF-F3AE-4D14-94EE-E3C7EE28E1F2}" srcOrd="1" destOrd="0" parTransId="{13198F4C-B43D-47E2-9903-958A5CB5202E}" sibTransId="{2920255A-FA38-47AE-B74F-F666A028D441}"/>
    <dgm:cxn modelId="{49273664-51B6-403E-94D1-73C49B52174D}" srcId="{BAEBBAAB-6DD5-413D-9C3A-32BDB19D7D7E}" destId="{E5883D0C-367B-437F-BDF5-7F0153F9C618}" srcOrd="3" destOrd="0" parTransId="{6D294088-F05C-44CF-A2CF-259E003A268E}" sibTransId="{B8297BF4-0F11-4819-BA3C-86E2057253AB}"/>
    <dgm:cxn modelId="{A2EFF86B-AE7C-4528-8B29-F48EA047A1B1}" srcId="{2C2DD0DF-F3AE-4D14-94EE-E3C7EE28E1F2}" destId="{A8A1C302-2E6F-43F7-9E35-6FF1D59CFBF6}" srcOrd="0" destOrd="0" parTransId="{1118D595-6550-47F5-B173-CD1EEC58226D}" sibTransId="{8B09519B-627A-4E1C-93EC-50D1503BB631}"/>
    <dgm:cxn modelId="{90AA9C10-F36C-42A0-8AE1-F70573B18BDB}" srcId="{BAEBBAAB-6DD5-413D-9C3A-32BDB19D7D7E}" destId="{80A4FDAC-50AC-4E3C-8851-5CFF0F7F96BB}" srcOrd="2" destOrd="0" parTransId="{A383B19D-C654-4134-880A-68544D2ACE0D}" sibTransId="{99DAE59F-EA9F-4E7F-BFA8-862C245F9151}"/>
    <dgm:cxn modelId="{8B8EBD70-58AD-463B-A19A-9A01E0456945}" type="presOf" srcId="{2C2DD0DF-F3AE-4D14-94EE-E3C7EE28E1F2}" destId="{0DBA5ECF-C2FB-41DC-8505-CBEE8DE201F3}" srcOrd="1" destOrd="0" presId="urn:microsoft.com/office/officeart/2005/8/layout/lProcess2"/>
    <dgm:cxn modelId="{69AA9DE9-F840-4E66-A87E-754DE893C6B3}" type="presOf" srcId="{E5883D0C-367B-437F-BDF5-7F0153F9C618}" destId="{B42006F3-45C7-48F4-A2B8-E7CCA5199646}" srcOrd="0" destOrd="0" presId="urn:microsoft.com/office/officeart/2005/8/layout/lProcess2"/>
    <dgm:cxn modelId="{1E8246EC-0000-4396-B194-77716D0BABEC}" type="presOf" srcId="{3DFABFB5-EE77-48DD-91AE-D79093DCE01F}" destId="{7EE22F3C-BF09-452D-A0BD-D55F56668433}" srcOrd="0" destOrd="0" presId="urn:microsoft.com/office/officeart/2005/8/layout/lProcess2"/>
    <dgm:cxn modelId="{EE994F35-6EFA-4411-9FCF-0B90D6D2CDEF}" type="presOf" srcId="{A8A1C302-2E6F-43F7-9E35-6FF1D59CFBF6}" destId="{303C7128-5C9F-4D98-8A92-08C119A0BC9D}" srcOrd="0" destOrd="0" presId="urn:microsoft.com/office/officeart/2005/8/layout/lProcess2"/>
    <dgm:cxn modelId="{4CA740F8-8F35-4148-AAD2-93B4526AE69F}" type="presOf" srcId="{385D36B1-9EA2-4A96-BBA0-56287F151967}" destId="{B3342B71-F769-4016-B430-BC184F30F5C5}" srcOrd="0" destOrd="0" presId="urn:microsoft.com/office/officeart/2005/8/layout/lProcess2"/>
    <dgm:cxn modelId="{7386102B-3B2D-4927-AC9B-0302E4AFD5D6}" type="presOf" srcId="{2C2DD0DF-F3AE-4D14-94EE-E3C7EE28E1F2}" destId="{CA209F5B-ABE1-4495-9864-82ADCAE6C011}" srcOrd="0" destOrd="0" presId="urn:microsoft.com/office/officeart/2005/8/layout/lProcess2"/>
    <dgm:cxn modelId="{159923C3-F4E7-4613-9C2B-0FE435BDD7AB}" type="presOf" srcId="{BAEBBAAB-6DD5-413D-9C3A-32BDB19D7D7E}" destId="{4B9221B1-AFC1-40D3-9DDE-3F5CC91421F7}" srcOrd="0" destOrd="0" presId="urn:microsoft.com/office/officeart/2005/8/layout/lProcess2"/>
    <dgm:cxn modelId="{DE86D323-73ED-49E1-812F-B3555C55C6E1}" type="presOf" srcId="{80A4FDAC-50AC-4E3C-8851-5CFF0F7F96BB}" destId="{06F1FC25-CAF1-4AF3-8A2A-0A414E648951}" srcOrd="0" destOrd="0" presId="urn:microsoft.com/office/officeart/2005/8/layout/lProcess2"/>
    <dgm:cxn modelId="{E5573AD0-F4AC-431C-ACA3-741168EE003C}" srcId="{BAEBBAAB-6DD5-413D-9C3A-32BDB19D7D7E}" destId="{3DFABFB5-EE77-48DD-91AE-D79093DCE01F}" srcOrd="0" destOrd="0" parTransId="{59622965-41DB-4DD6-A198-F37055564F01}" sibTransId="{4F047AC5-7B68-46C8-BA46-3B579EBC17A6}"/>
    <dgm:cxn modelId="{C17B971D-A392-4E4C-AB18-9572D097D152}" srcId="{2C2DD0DF-F3AE-4D14-94EE-E3C7EE28E1F2}" destId="{385D36B1-9EA2-4A96-BBA0-56287F151967}" srcOrd="1" destOrd="0" parTransId="{905BB23B-80EF-4364-AC69-D86F126F6499}" sibTransId="{FD5646F9-F5F0-42E5-946B-705F1D5807DF}"/>
    <dgm:cxn modelId="{F520BB44-DE5A-4C3B-8688-A033D260A9B5}" type="presOf" srcId="{8D85628C-90D6-4CE9-834B-8427E2C51908}" destId="{3991EE67-1AD6-411C-BF1B-0DB9D510E0C3}" srcOrd="0" destOrd="0" presId="urn:microsoft.com/office/officeart/2005/8/layout/lProcess2"/>
    <dgm:cxn modelId="{AA43B740-1137-4649-843F-A3671A1F38EC}" type="presOf" srcId="{BAEBBAAB-6DD5-413D-9C3A-32BDB19D7D7E}" destId="{FB36B2B8-DB27-497E-B133-8FE592C67D22}" srcOrd="1" destOrd="0" presId="urn:microsoft.com/office/officeart/2005/8/layout/lProcess2"/>
    <dgm:cxn modelId="{D5811273-9B4C-4930-BB18-A1A87E3C53F4}" type="presOf" srcId="{2DF76908-80C8-4563-BEC3-65C7803328C8}" destId="{6C4F3297-6F3B-4693-AEE9-DD96230F75CA}" srcOrd="0" destOrd="0" presId="urn:microsoft.com/office/officeart/2005/8/layout/lProcess2"/>
    <dgm:cxn modelId="{435F8F5C-3ED3-403D-AB62-18AF6FB82D0D}" type="presParOf" srcId="{3991EE67-1AD6-411C-BF1B-0DB9D510E0C3}" destId="{DFB361C3-0A3B-44D6-A9D6-3DF47A87A7D9}" srcOrd="0" destOrd="0" presId="urn:microsoft.com/office/officeart/2005/8/layout/lProcess2"/>
    <dgm:cxn modelId="{253D61DA-7FCC-4428-B990-B442D44843F8}" type="presParOf" srcId="{DFB361C3-0A3B-44D6-A9D6-3DF47A87A7D9}" destId="{4B9221B1-AFC1-40D3-9DDE-3F5CC91421F7}" srcOrd="0" destOrd="0" presId="urn:microsoft.com/office/officeart/2005/8/layout/lProcess2"/>
    <dgm:cxn modelId="{C14736E6-BC43-4212-83A1-4F9C518D5272}" type="presParOf" srcId="{DFB361C3-0A3B-44D6-A9D6-3DF47A87A7D9}" destId="{FB36B2B8-DB27-497E-B133-8FE592C67D22}" srcOrd="1" destOrd="0" presId="urn:microsoft.com/office/officeart/2005/8/layout/lProcess2"/>
    <dgm:cxn modelId="{389303CD-499C-4987-B9BE-9F43B5992526}" type="presParOf" srcId="{DFB361C3-0A3B-44D6-A9D6-3DF47A87A7D9}" destId="{98ED691C-384A-401F-B3EE-AED3218DE4A0}" srcOrd="2" destOrd="0" presId="urn:microsoft.com/office/officeart/2005/8/layout/lProcess2"/>
    <dgm:cxn modelId="{E08E81B7-63F3-495C-8878-621C0080FAB7}" type="presParOf" srcId="{98ED691C-384A-401F-B3EE-AED3218DE4A0}" destId="{0B3D9CF7-DDB8-4D61-B18C-FC0A0E0CF644}" srcOrd="0" destOrd="0" presId="urn:microsoft.com/office/officeart/2005/8/layout/lProcess2"/>
    <dgm:cxn modelId="{BACB38F3-F83D-4551-AA81-1DE8FDBA967A}" type="presParOf" srcId="{0B3D9CF7-DDB8-4D61-B18C-FC0A0E0CF644}" destId="{7EE22F3C-BF09-452D-A0BD-D55F56668433}" srcOrd="0" destOrd="0" presId="urn:microsoft.com/office/officeart/2005/8/layout/lProcess2"/>
    <dgm:cxn modelId="{1004A950-66E2-4054-973D-709D53F7EB3A}" type="presParOf" srcId="{0B3D9CF7-DDB8-4D61-B18C-FC0A0E0CF644}" destId="{06266A74-1477-4B3F-9B15-C844C4A77D8D}" srcOrd="1" destOrd="0" presId="urn:microsoft.com/office/officeart/2005/8/layout/lProcess2"/>
    <dgm:cxn modelId="{B37F73F6-8939-46C5-A99C-451C07B999FC}" type="presParOf" srcId="{0B3D9CF7-DDB8-4D61-B18C-FC0A0E0CF644}" destId="{6C4F3297-6F3B-4693-AEE9-DD96230F75CA}" srcOrd="2" destOrd="0" presId="urn:microsoft.com/office/officeart/2005/8/layout/lProcess2"/>
    <dgm:cxn modelId="{75EC73EE-FF5E-472D-8922-ACEFF843E375}" type="presParOf" srcId="{0B3D9CF7-DDB8-4D61-B18C-FC0A0E0CF644}" destId="{5C530765-9916-4D5A-9AB9-7AFD113432F5}" srcOrd="3" destOrd="0" presId="urn:microsoft.com/office/officeart/2005/8/layout/lProcess2"/>
    <dgm:cxn modelId="{C4135072-4A12-43EE-ACD2-8EBE2B6075D9}" type="presParOf" srcId="{0B3D9CF7-DDB8-4D61-B18C-FC0A0E0CF644}" destId="{06F1FC25-CAF1-4AF3-8A2A-0A414E648951}" srcOrd="4" destOrd="0" presId="urn:microsoft.com/office/officeart/2005/8/layout/lProcess2"/>
    <dgm:cxn modelId="{BD4EB5A7-C878-44F8-BB0B-9880195E8A22}" type="presParOf" srcId="{0B3D9CF7-DDB8-4D61-B18C-FC0A0E0CF644}" destId="{C6A1481B-5465-4205-A339-75F943ABE766}" srcOrd="5" destOrd="0" presId="urn:microsoft.com/office/officeart/2005/8/layout/lProcess2"/>
    <dgm:cxn modelId="{F5AC88A0-E5BA-4F7F-9620-05B1BB1D51C1}" type="presParOf" srcId="{0B3D9CF7-DDB8-4D61-B18C-FC0A0E0CF644}" destId="{B42006F3-45C7-48F4-A2B8-E7CCA5199646}" srcOrd="6" destOrd="0" presId="urn:microsoft.com/office/officeart/2005/8/layout/lProcess2"/>
    <dgm:cxn modelId="{1F7F6AB4-7B86-4FC9-BA89-6448AC9B62E6}" type="presParOf" srcId="{3991EE67-1AD6-411C-BF1B-0DB9D510E0C3}" destId="{1E771FAE-F2A4-46C4-BF44-056B9A6A1801}" srcOrd="1" destOrd="0" presId="urn:microsoft.com/office/officeart/2005/8/layout/lProcess2"/>
    <dgm:cxn modelId="{59FD51DE-DB67-456C-99E1-2F34E109D5B5}" type="presParOf" srcId="{3991EE67-1AD6-411C-BF1B-0DB9D510E0C3}" destId="{E8B66492-EC1D-4CA2-A617-3329A2EF2D70}" srcOrd="2" destOrd="0" presId="urn:microsoft.com/office/officeart/2005/8/layout/lProcess2"/>
    <dgm:cxn modelId="{97D17EF6-EE01-4A6A-BF78-406EFCC06E88}" type="presParOf" srcId="{E8B66492-EC1D-4CA2-A617-3329A2EF2D70}" destId="{CA209F5B-ABE1-4495-9864-82ADCAE6C011}" srcOrd="0" destOrd="0" presId="urn:microsoft.com/office/officeart/2005/8/layout/lProcess2"/>
    <dgm:cxn modelId="{C829B901-955C-4683-BFA7-39D496B13105}" type="presParOf" srcId="{E8B66492-EC1D-4CA2-A617-3329A2EF2D70}" destId="{0DBA5ECF-C2FB-41DC-8505-CBEE8DE201F3}" srcOrd="1" destOrd="0" presId="urn:microsoft.com/office/officeart/2005/8/layout/lProcess2"/>
    <dgm:cxn modelId="{17A49719-987F-4FB8-B353-7F6E2BEBE301}" type="presParOf" srcId="{E8B66492-EC1D-4CA2-A617-3329A2EF2D70}" destId="{E0B0F3DB-2A37-41B3-B413-01C05B786E60}" srcOrd="2" destOrd="0" presId="urn:microsoft.com/office/officeart/2005/8/layout/lProcess2"/>
    <dgm:cxn modelId="{9DB588E5-E104-4EB9-B2A3-D40730DD9C8C}" type="presParOf" srcId="{E0B0F3DB-2A37-41B3-B413-01C05B786E60}" destId="{E58B2D5D-21BF-4981-83F6-0FE60132E0F4}" srcOrd="0" destOrd="0" presId="urn:microsoft.com/office/officeart/2005/8/layout/lProcess2"/>
    <dgm:cxn modelId="{6EF9534B-E69C-4B9E-B856-CB6133696E29}" type="presParOf" srcId="{E58B2D5D-21BF-4981-83F6-0FE60132E0F4}" destId="{303C7128-5C9F-4D98-8A92-08C119A0BC9D}" srcOrd="0" destOrd="0" presId="urn:microsoft.com/office/officeart/2005/8/layout/lProcess2"/>
    <dgm:cxn modelId="{1E66971F-8E60-4B25-9B29-3DF48006537B}" type="presParOf" srcId="{E58B2D5D-21BF-4981-83F6-0FE60132E0F4}" destId="{B2AA3714-2738-4AFC-BE6D-AAD19A534015}" srcOrd="1" destOrd="0" presId="urn:microsoft.com/office/officeart/2005/8/layout/lProcess2"/>
    <dgm:cxn modelId="{1A4487CA-DC5B-4F8F-A76F-AC4A2D8750F7}" type="presParOf" srcId="{E58B2D5D-21BF-4981-83F6-0FE60132E0F4}" destId="{B3342B71-F769-4016-B430-BC184F30F5C5}" srcOrd="2" destOrd="0" presId="urn:microsoft.com/office/officeart/2005/8/layout/l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9DC46AF-66D8-4FA5-A27D-681394823974}"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211AF575-2170-4851-9B98-0480D6091B86}">
      <dgm:prSet/>
      <dgm:spPr/>
      <dgm:t>
        <a:bodyPr/>
        <a:lstStyle/>
        <a:p>
          <a:pPr algn="ctr" rtl="1"/>
          <a:r>
            <a:rPr lang="fa-IR" dirty="0" smtClean="0">
              <a:cs typeface="B Titr" pitchFamily="2" charset="-78"/>
            </a:rPr>
            <a:t>هزینه‌های سرمایه‌ای بهسازی</a:t>
          </a:r>
          <a:endParaRPr lang="en-US" dirty="0">
            <a:cs typeface="B Titr" pitchFamily="2" charset="-78"/>
          </a:endParaRPr>
        </a:p>
      </dgm:t>
    </dgm:pt>
    <dgm:pt modelId="{673D2A94-79D0-4AB4-91D8-E36F74AD6701}" type="parTrans" cxnId="{3F296FED-A8F0-4666-8494-4E6087EA4920}">
      <dgm:prSet/>
      <dgm:spPr/>
      <dgm:t>
        <a:bodyPr/>
        <a:lstStyle/>
        <a:p>
          <a:endParaRPr lang="en-US">
            <a:cs typeface="B Zar" pitchFamily="2" charset="-78"/>
          </a:endParaRPr>
        </a:p>
      </dgm:t>
    </dgm:pt>
    <dgm:pt modelId="{198BC4CB-5C81-45C0-B08A-68BF14C988A4}" type="sibTrans" cxnId="{3F296FED-A8F0-4666-8494-4E6087EA4920}">
      <dgm:prSet/>
      <dgm:spPr/>
      <dgm:t>
        <a:bodyPr/>
        <a:lstStyle/>
        <a:p>
          <a:endParaRPr lang="en-US">
            <a:cs typeface="B Zar" pitchFamily="2" charset="-78"/>
          </a:endParaRPr>
        </a:p>
      </dgm:t>
    </dgm:pt>
    <dgm:pt modelId="{366BC734-1024-4C5B-824D-67EDB24203E1}">
      <dgm:prSet/>
      <dgm:spPr/>
      <dgm:t>
        <a:bodyPr/>
        <a:lstStyle/>
        <a:p>
          <a:pPr algn="justLow" rtl="1"/>
          <a:r>
            <a:rPr lang="fa-IR" dirty="0" smtClean="0">
              <a:cs typeface="B Zar" pitchFamily="2" charset="-78"/>
            </a:rPr>
            <a:t>هزینه‌هایی اساسی است که ویژگی‌های فیزیکی ملک را در بلندمدت بهبود می‌بخشد. این هزینه‌ها موجب حفظ وضعیت فعلی ملک و یا ارتقاي آن می‌شود. جایگزینی سیستم گرمایشی، تهویه، سرمایشی، بازسازي سقف، اضافه‌کردن پارکینگ جدید یا تعمیر پارکینگ فعلی، گلکاری و ایجاد فضای سبز جدید و ... نمونه‌هایی از این هزینه‌هاست.</a:t>
          </a:r>
          <a:endParaRPr lang="en-US" dirty="0">
            <a:cs typeface="B Zar" pitchFamily="2" charset="-78"/>
          </a:endParaRPr>
        </a:p>
      </dgm:t>
    </dgm:pt>
    <dgm:pt modelId="{8BC8FD6F-8A14-4CEF-B0C8-0527D32C9F56}" type="parTrans" cxnId="{0A569715-1E0E-4DA9-B8C5-AE5F5430E8E2}">
      <dgm:prSet/>
      <dgm:spPr/>
      <dgm:t>
        <a:bodyPr/>
        <a:lstStyle/>
        <a:p>
          <a:endParaRPr lang="en-US">
            <a:cs typeface="B Zar" pitchFamily="2" charset="-78"/>
          </a:endParaRPr>
        </a:p>
      </dgm:t>
    </dgm:pt>
    <dgm:pt modelId="{A958C003-7694-4C03-8BEB-6FED9697B2A0}" type="sibTrans" cxnId="{0A569715-1E0E-4DA9-B8C5-AE5F5430E8E2}">
      <dgm:prSet/>
      <dgm:spPr/>
      <dgm:t>
        <a:bodyPr/>
        <a:lstStyle/>
        <a:p>
          <a:endParaRPr lang="en-US">
            <a:cs typeface="B Zar" pitchFamily="2" charset="-78"/>
          </a:endParaRPr>
        </a:p>
      </dgm:t>
    </dgm:pt>
    <dgm:pt modelId="{B4C90D57-4250-424A-8626-BCD9FAD000B8}" type="pres">
      <dgm:prSet presAssocID="{49DC46AF-66D8-4FA5-A27D-681394823974}" presName="linearFlow" presStyleCnt="0">
        <dgm:presLayoutVars>
          <dgm:dir/>
          <dgm:animLvl val="lvl"/>
          <dgm:resizeHandles val="exact"/>
        </dgm:presLayoutVars>
      </dgm:prSet>
      <dgm:spPr/>
      <dgm:t>
        <a:bodyPr/>
        <a:lstStyle/>
        <a:p>
          <a:endParaRPr lang="en-US"/>
        </a:p>
      </dgm:t>
    </dgm:pt>
    <dgm:pt modelId="{2E68ED59-F420-42CE-88B3-C14938B9540C}" type="pres">
      <dgm:prSet presAssocID="{211AF575-2170-4851-9B98-0480D6091B86}" presName="composite" presStyleCnt="0"/>
      <dgm:spPr/>
    </dgm:pt>
    <dgm:pt modelId="{2C351261-4BA1-408C-9144-B1B993335689}" type="pres">
      <dgm:prSet presAssocID="{211AF575-2170-4851-9B98-0480D6091B86}" presName="parTx" presStyleLbl="node1" presStyleIdx="0" presStyleCnt="1">
        <dgm:presLayoutVars>
          <dgm:chMax val="0"/>
          <dgm:chPref val="0"/>
          <dgm:bulletEnabled val="1"/>
        </dgm:presLayoutVars>
      </dgm:prSet>
      <dgm:spPr/>
      <dgm:t>
        <a:bodyPr/>
        <a:lstStyle/>
        <a:p>
          <a:endParaRPr lang="en-US"/>
        </a:p>
      </dgm:t>
    </dgm:pt>
    <dgm:pt modelId="{FA8C7B65-1BBC-49BB-A538-EE43CB43D288}" type="pres">
      <dgm:prSet presAssocID="{211AF575-2170-4851-9B98-0480D6091B86}" presName="parSh" presStyleLbl="node1" presStyleIdx="0" presStyleCnt="1"/>
      <dgm:spPr/>
      <dgm:t>
        <a:bodyPr/>
        <a:lstStyle/>
        <a:p>
          <a:endParaRPr lang="en-US"/>
        </a:p>
      </dgm:t>
    </dgm:pt>
    <dgm:pt modelId="{763AD2DD-BAF8-49A2-AACA-905BE9EFFA8F}" type="pres">
      <dgm:prSet presAssocID="{211AF575-2170-4851-9B98-0480D6091B86}" presName="desTx" presStyleLbl="fgAcc1" presStyleIdx="0" presStyleCnt="1">
        <dgm:presLayoutVars>
          <dgm:bulletEnabled val="1"/>
        </dgm:presLayoutVars>
      </dgm:prSet>
      <dgm:spPr/>
      <dgm:t>
        <a:bodyPr/>
        <a:lstStyle/>
        <a:p>
          <a:endParaRPr lang="en-US"/>
        </a:p>
      </dgm:t>
    </dgm:pt>
  </dgm:ptLst>
  <dgm:cxnLst>
    <dgm:cxn modelId="{0A569715-1E0E-4DA9-B8C5-AE5F5430E8E2}" srcId="{211AF575-2170-4851-9B98-0480D6091B86}" destId="{366BC734-1024-4C5B-824D-67EDB24203E1}" srcOrd="0" destOrd="0" parTransId="{8BC8FD6F-8A14-4CEF-B0C8-0527D32C9F56}" sibTransId="{A958C003-7694-4C03-8BEB-6FED9697B2A0}"/>
    <dgm:cxn modelId="{192D53C4-6A8B-4156-96D4-56C938813B30}" type="presOf" srcId="{211AF575-2170-4851-9B98-0480D6091B86}" destId="{2C351261-4BA1-408C-9144-B1B993335689}" srcOrd="0" destOrd="0" presId="urn:microsoft.com/office/officeart/2005/8/layout/process3"/>
    <dgm:cxn modelId="{87119897-ADE1-432B-8B6C-199953AC267E}" type="presOf" srcId="{49DC46AF-66D8-4FA5-A27D-681394823974}" destId="{B4C90D57-4250-424A-8626-BCD9FAD000B8}" srcOrd="0" destOrd="0" presId="urn:microsoft.com/office/officeart/2005/8/layout/process3"/>
    <dgm:cxn modelId="{3F296FED-A8F0-4666-8494-4E6087EA4920}" srcId="{49DC46AF-66D8-4FA5-A27D-681394823974}" destId="{211AF575-2170-4851-9B98-0480D6091B86}" srcOrd="0" destOrd="0" parTransId="{673D2A94-79D0-4AB4-91D8-E36F74AD6701}" sibTransId="{198BC4CB-5C81-45C0-B08A-68BF14C988A4}"/>
    <dgm:cxn modelId="{D7478112-1122-41EE-AEEA-9E54163B398A}" type="presOf" srcId="{366BC734-1024-4C5B-824D-67EDB24203E1}" destId="{763AD2DD-BAF8-49A2-AACA-905BE9EFFA8F}" srcOrd="0" destOrd="0" presId="urn:microsoft.com/office/officeart/2005/8/layout/process3"/>
    <dgm:cxn modelId="{D21403BA-A731-4C78-A50A-08CB9872CFD4}" type="presOf" srcId="{211AF575-2170-4851-9B98-0480D6091B86}" destId="{FA8C7B65-1BBC-49BB-A538-EE43CB43D288}" srcOrd="1" destOrd="0" presId="urn:microsoft.com/office/officeart/2005/8/layout/process3"/>
    <dgm:cxn modelId="{A60FD4A8-22E4-4900-9D36-3903BBC21894}" type="presParOf" srcId="{B4C90D57-4250-424A-8626-BCD9FAD000B8}" destId="{2E68ED59-F420-42CE-88B3-C14938B9540C}" srcOrd="0" destOrd="0" presId="urn:microsoft.com/office/officeart/2005/8/layout/process3"/>
    <dgm:cxn modelId="{13129056-ED59-4261-BBBB-7CEC38DFD836}" type="presParOf" srcId="{2E68ED59-F420-42CE-88B3-C14938B9540C}" destId="{2C351261-4BA1-408C-9144-B1B993335689}" srcOrd="0" destOrd="0" presId="urn:microsoft.com/office/officeart/2005/8/layout/process3"/>
    <dgm:cxn modelId="{D8216C40-4AF9-4D3A-8959-C19136E52505}" type="presParOf" srcId="{2E68ED59-F420-42CE-88B3-C14938B9540C}" destId="{FA8C7B65-1BBC-49BB-A538-EE43CB43D288}" srcOrd="1" destOrd="0" presId="urn:microsoft.com/office/officeart/2005/8/layout/process3"/>
    <dgm:cxn modelId="{CA32B226-CBEB-4AA6-B7DF-298C7EC9808C}" type="presParOf" srcId="{2E68ED59-F420-42CE-88B3-C14938B9540C}" destId="{763AD2DD-BAF8-49A2-AACA-905BE9EFFA8F}" srcOrd="2" destOrd="0" presId="urn:microsoft.com/office/officeart/2005/8/layout/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762B7BF-52DB-40E0-9775-1B8B5F0B57AE}">
      <dsp:nvSpPr>
        <dsp:cNvPr id="0" name=""/>
        <dsp:cNvSpPr/>
      </dsp:nvSpPr>
      <dsp:spPr>
        <a:xfrm>
          <a:off x="0" y="399407"/>
          <a:ext cx="8229600" cy="1187550"/>
        </a:xfrm>
        <a:prstGeom prst="wedgeRoundRectCallou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38708" tIns="541528" rIns="638708" bIns="184912" numCol="1" spcCol="1270" anchor="t" anchorCtr="0">
          <a:noAutofit/>
        </a:bodyPr>
        <a:lstStyle/>
        <a:p>
          <a:pPr marL="228600" lvl="1" indent="-228600" algn="l" defTabSz="1155700" rtl="0">
            <a:lnSpc>
              <a:spcPct val="90000"/>
            </a:lnSpc>
            <a:spcBef>
              <a:spcPct val="0"/>
            </a:spcBef>
            <a:spcAft>
              <a:spcPct val="15000"/>
            </a:spcAft>
            <a:buChar char="••"/>
          </a:pPr>
          <a:r>
            <a:rPr lang="en-US" sz="2600" kern="1200" dirty="0" smtClean="0">
              <a:cs typeface="B Zar" pitchFamily="2" charset="-78"/>
            </a:rPr>
            <a:t>sales comparison (market data) approach</a:t>
          </a:r>
          <a:endParaRPr lang="en-US" sz="2600" kern="1200" dirty="0">
            <a:cs typeface="B Zar" pitchFamily="2" charset="-78"/>
          </a:endParaRPr>
        </a:p>
      </dsp:txBody>
      <dsp:txXfrm>
        <a:off x="0" y="399407"/>
        <a:ext cx="8229600" cy="1187550"/>
      </dsp:txXfrm>
    </dsp:sp>
    <dsp:sp modelId="{8ECB8E34-A197-4563-8BD6-2DD447F75CDB}">
      <dsp:nvSpPr>
        <dsp:cNvPr id="0" name=""/>
        <dsp:cNvSpPr/>
      </dsp:nvSpPr>
      <dsp:spPr>
        <a:xfrm>
          <a:off x="411480" y="15647"/>
          <a:ext cx="5760720" cy="76752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ctr" defTabSz="1155700" rtl="1">
            <a:lnSpc>
              <a:spcPct val="90000"/>
            </a:lnSpc>
            <a:spcBef>
              <a:spcPct val="0"/>
            </a:spcBef>
            <a:spcAft>
              <a:spcPct val="35000"/>
            </a:spcAft>
          </a:pPr>
          <a:r>
            <a:rPr lang="fa-IR" sz="2600" kern="1200" dirty="0" smtClean="0">
              <a:latin typeface="ذ فهفق"/>
              <a:cs typeface="B Titr" pitchFamily="2" charset="-78"/>
            </a:rPr>
            <a:t>رویکرد مقایسۀ قیمت‌های فروش</a:t>
          </a:r>
          <a:endParaRPr lang="en-US" sz="2600" kern="1200" dirty="0">
            <a:latin typeface="ذ فهفق"/>
            <a:cs typeface="B Titr" pitchFamily="2" charset="-78"/>
          </a:endParaRPr>
        </a:p>
      </dsp:txBody>
      <dsp:txXfrm>
        <a:off x="411480" y="15647"/>
        <a:ext cx="5760720" cy="767520"/>
      </dsp:txXfrm>
    </dsp:sp>
    <dsp:sp modelId="{02178755-AD7E-4F5D-A365-975804939447}">
      <dsp:nvSpPr>
        <dsp:cNvPr id="0" name=""/>
        <dsp:cNvSpPr/>
      </dsp:nvSpPr>
      <dsp:spPr>
        <a:xfrm>
          <a:off x="0" y="2111117"/>
          <a:ext cx="8229600" cy="1187550"/>
        </a:xfrm>
        <a:prstGeom prst="wedgeRoundRectCallou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38708" tIns="541528" rIns="638708" bIns="184912" numCol="1" spcCol="1270" anchor="t" anchorCtr="0">
          <a:noAutofit/>
        </a:bodyPr>
        <a:lstStyle/>
        <a:p>
          <a:pPr marL="228600" lvl="1" indent="-228600" algn="l" defTabSz="1155700" rtl="0">
            <a:lnSpc>
              <a:spcPct val="90000"/>
            </a:lnSpc>
            <a:spcBef>
              <a:spcPct val="0"/>
            </a:spcBef>
            <a:spcAft>
              <a:spcPct val="15000"/>
            </a:spcAft>
            <a:buChar char="••"/>
          </a:pPr>
          <a:r>
            <a:rPr lang="en-US" sz="2600" kern="1200" dirty="0" smtClean="0">
              <a:cs typeface="B Zar" pitchFamily="2" charset="-78"/>
            </a:rPr>
            <a:t>cost approach</a:t>
          </a:r>
          <a:endParaRPr lang="en-US" sz="2600" kern="1200" dirty="0">
            <a:cs typeface="B Zar" pitchFamily="2" charset="-78"/>
          </a:endParaRPr>
        </a:p>
      </dsp:txBody>
      <dsp:txXfrm>
        <a:off x="0" y="2111117"/>
        <a:ext cx="8229600" cy="1187550"/>
      </dsp:txXfrm>
    </dsp:sp>
    <dsp:sp modelId="{B9A46C12-73B5-4D6E-A212-3094D577B0E9}">
      <dsp:nvSpPr>
        <dsp:cNvPr id="0" name=""/>
        <dsp:cNvSpPr/>
      </dsp:nvSpPr>
      <dsp:spPr>
        <a:xfrm>
          <a:off x="411480" y="1727357"/>
          <a:ext cx="5760720" cy="76752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ctr" defTabSz="1155700" rtl="1">
            <a:lnSpc>
              <a:spcPct val="90000"/>
            </a:lnSpc>
            <a:spcBef>
              <a:spcPct val="0"/>
            </a:spcBef>
            <a:spcAft>
              <a:spcPct val="35000"/>
            </a:spcAft>
          </a:pPr>
          <a:r>
            <a:rPr lang="fa-IR" sz="2600" kern="1200" dirty="0" smtClean="0">
              <a:latin typeface="ذ فهفق"/>
              <a:cs typeface="B Titr" pitchFamily="2" charset="-78"/>
            </a:rPr>
            <a:t>رویکرد هزینه</a:t>
          </a:r>
          <a:endParaRPr lang="en-US" sz="2600" kern="1200" dirty="0">
            <a:latin typeface="ذ فهفق"/>
            <a:cs typeface="B Titr" pitchFamily="2" charset="-78"/>
          </a:endParaRPr>
        </a:p>
      </dsp:txBody>
      <dsp:txXfrm>
        <a:off x="411480" y="1727357"/>
        <a:ext cx="5760720" cy="767520"/>
      </dsp:txXfrm>
    </dsp:sp>
    <dsp:sp modelId="{FFC0025F-6473-4C38-A079-004A12DE613F}">
      <dsp:nvSpPr>
        <dsp:cNvPr id="0" name=""/>
        <dsp:cNvSpPr/>
      </dsp:nvSpPr>
      <dsp:spPr>
        <a:xfrm>
          <a:off x="0" y="3822827"/>
          <a:ext cx="8229600" cy="1187550"/>
        </a:xfrm>
        <a:prstGeom prst="wedgeRoundRectCallou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38708" tIns="541528" rIns="638708" bIns="184912" numCol="1" spcCol="1270" anchor="t" anchorCtr="0">
          <a:noAutofit/>
        </a:bodyPr>
        <a:lstStyle/>
        <a:p>
          <a:pPr marL="228600" lvl="1" indent="-228600" algn="l" defTabSz="1155700" rtl="0">
            <a:lnSpc>
              <a:spcPct val="90000"/>
            </a:lnSpc>
            <a:spcBef>
              <a:spcPct val="0"/>
            </a:spcBef>
            <a:spcAft>
              <a:spcPct val="15000"/>
            </a:spcAft>
            <a:buChar char="••"/>
          </a:pPr>
          <a:r>
            <a:rPr lang="en-US" sz="2600" kern="1200" dirty="0" smtClean="0">
              <a:cs typeface="B Zar" pitchFamily="2" charset="-78"/>
            </a:rPr>
            <a:t>Income approach</a:t>
          </a:r>
          <a:endParaRPr lang="en-US" sz="2600" kern="1200" dirty="0">
            <a:cs typeface="B Zar" pitchFamily="2" charset="-78"/>
          </a:endParaRPr>
        </a:p>
      </dsp:txBody>
      <dsp:txXfrm>
        <a:off x="0" y="3822827"/>
        <a:ext cx="8229600" cy="1187550"/>
      </dsp:txXfrm>
    </dsp:sp>
    <dsp:sp modelId="{FFF8F352-E2FF-43F8-B2CE-903AAE59E059}">
      <dsp:nvSpPr>
        <dsp:cNvPr id="0" name=""/>
        <dsp:cNvSpPr/>
      </dsp:nvSpPr>
      <dsp:spPr>
        <a:xfrm>
          <a:off x="411480" y="3439067"/>
          <a:ext cx="5760720" cy="76752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ctr" defTabSz="1155700" rtl="1">
            <a:lnSpc>
              <a:spcPct val="90000"/>
            </a:lnSpc>
            <a:spcBef>
              <a:spcPct val="0"/>
            </a:spcBef>
            <a:spcAft>
              <a:spcPct val="35000"/>
            </a:spcAft>
          </a:pPr>
          <a:r>
            <a:rPr lang="fa-IR" sz="2600" kern="1200" dirty="0" smtClean="0">
              <a:latin typeface="ذ فهفق"/>
              <a:cs typeface="B Titr" pitchFamily="2" charset="-78"/>
            </a:rPr>
            <a:t>رویکرد درآمد</a:t>
          </a:r>
          <a:endParaRPr lang="en-US" sz="2600" kern="1200" dirty="0">
            <a:latin typeface="ذ فهفق"/>
            <a:cs typeface="B Titr" pitchFamily="2" charset="-78"/>
          </a:endParaRPr>
        </a:p>
      </dsp:txBody>
      <dsp:txXfrm>
        <a:off x="411480" y="3439067"/>
        <a:ext cx="5760720" cy="767520"/>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AB11820-A551-4472-8602-77F7948F0159}">
      <dsp:nvSpPr>
        <dsp:cNvPr id="0" name=""/>
        <dsp:cNvSpPr/>
      </dsp:nvSpPr>
      <dsp:spPr>
        <a:xfrm>
          <a:off x="0" y="477583"/>
          <a:ext cx="8229600" cy="1126912"/>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38708" tIns="562356" rIns="638708" bIns="192024" numCol="1" spcCol="1270" anchor="t" anchorCtr="0">
          <a:noAutofit/>
        </a:bodyPr>
        <a:lstStyle/>
        <a:p>
          <a:pPr marL="228600" lvl="1" indent="-228600" algn="l" defTabSz="1200150" rtl="0">
            <a:lnSpc>
              <a:spcPct val="90000"/>
            </a:lnSpc>
            <a:spcBef>
              <a:spcPct val="0"/>
            </a:spcBef>
            <a:spcAft>
              <a:spcPct val="15000"/>
            </a:spcAft>
            <a:buChar char="••"/>
          </a:pPr>
          <a:r>
            <a:rPr lang="en-US" sz="2700" kern="1200" dirty="0" smtClean="0">
              <a:cs typeface="B Zar" pitchFamily="2" charset="-78"/>
            </a:rPr>
            <a:t>gross income multiplier	</a:t>
          </a:r>
        </a:p>
      </dsp:txBody>
      <dsp:txXfrm>
        <a:off x="0" y="477583"/>
        <a:ext cx="8229600" cy="1126912"/>
      </dsp:txXfrm>
    </dsp:sp>
    <dsp:sp modelId="{349181C4-0123-4E2D-9454-20577428DB3E}">
      <dsp:nvSpPr>
        <dsp:cNvPr id="0" name=""/>
        <dsp:cNvSpPr/>
      </dsp:nvSpPr>
      <dsp:spPr>
        <a:xfrm>
          <a:off x="411480" y="79063"/>
          <a:ext cx="5760720" cy="79704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ctr" defTabSz="1200150" rtl="1">
            <a:lnSpc>
              <a:spcPct val="90000"/>
            </a:lnSpc>
            <a:spcBef>
              <a:spcPct val="0"/>
            </a:spcBef>
            <a:spcAft>
              <a:spcPct val="35000"/>
            </a:spcAft>
          </a:pPr>
          <a:r>
            <a:rPr lang="fa-IR" sz="2700" kern="1200" dirty="0" smtClean="0">
              <a:cs typeface="B Zar" pitchFamily="2" charset="-78"/>
            </a:rPr>
            <a:t>ضریب درآمد ناخالص</a:t>
          </a:r>
          <a:endParaRPr lang="en-US" sz="2700" kern="1200" dirty="0">
            <a:cs typeface="B Zar" pitchFamily="2" charset="-78"/>
          </a:endParaRPr>
        </a:p>
      </dsp:txBody>
      <dsp:txXfrm>
        <a:off x="411480" y="79063"/>
        <a:ext cx="5760720" cy="797040"/>
      </dsp:txXfrm>
    </dsp:sp>
    <dsp:sp modelId="{FA343236-9E31-4DD9-9B0F-9C306FFE5778}">
      <dsp:nvSpPr>
        <dsp:cNvPr id="0" name=""/>
        <dsp:cNvSpPr/>
      </dsp:nvSpPr>
      <dsp:spPr>
        <a:xfrm>
          <a:off x="0" y="2148816"/>
          <a:ext cx="8229600" cy="1126912"/>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38708" tIns="562356" rIns="638708" bIns="192024" numCol="1" spcCol="1270" anchor="t" anchorCtr="0">
          <a:noAutofit/>
        </a:bodyPr>
        <a:lstStyle/>
        <a:p>
          <a:pPr marL="228600" lvl="1" indent="-228600" algn="l" defTabSz="1200150" rtl="0">
            <a:lnSpc>
              <a:spcPct val="90000"/>
            </a:lnSpc>
            <a:spcBef>
              <a:spcPct val="0"/>
            </a:spcBef>
            <a:spcAft>
              <a:spcPct val="15000"/>
            </a:spcAft>
            <a:buChar char="••"/>
          </a:pPr>
          <a:r>
            <a:rPr lang="en-US" sz="2700" kern="1200" dirty="0" smtClean="0">
              <a:cs typeface="B Zar" pitchFamily="2" charset="-78"/>
            </a:rPr>
            <a:t>direct capitalization</a:t>
          </a:r>
        </a:p>
      </dsp:txBody>
      <dsp:txXfrm>
        <a:off x="0" y="2148816"/>
        <a:ext cx="8229600" cy="1126912"/>
      </dsp:txXfrm>
    </dsp:sp>
    <dsp:sp modelId="{79513FE9-4685-4BB3-9019-DBEB4A901CE3}">
      <dsp:nvSpPr>
        <dsp:cNvPr id="0" name=""/>
        <dsp:cNvSpPr/>
      </dsp:nvSpPr>
      <dsp:spPr>
        <a:xfrm>
          <a:off x="411480" y="1750296"/>
          <a:ext cx="5760720" cy="79704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ctr" defTabSz="1200150" rtl="1">
            <a:lnSpc>
              <a:spcPct val="90000"/>
            </a:lnSpc>
            <a:spcBef>
              <a:spcPct val="0"/>
            </a:spcBef>
            <a:spcAft>
              <a:spcPct val="35000"/>
            </a:spcAft>
          </a:pPr>
          <a:r>
            <a:rPr lang="fa-IR" sz="2700" kern="1200" dirty="0" smtClean="0">
              <a:cs typeface="B Zar" pitchFamily="2" charset="-78"/>
            </a:rPr>
            <a:t>تبدیل به سرمایه‌کردن مستقیم</a:t>
          </a:r>
          <a:endParaRPr lang="en-US" sz="2700" kern="1200" dirty="0">
            <a:cs typeface="B Zar" pitchFamily="2" charset="-78"/>
          </a:endParaRPr>
        </a:p>
      </dsp:txBody>
      <dsp:txXfrm>
        <a:off x="411480" y="1750296"/>
        <a:ext cx="5760720" cy="797040"/>
      </dsp:txXfrm>
    </dsp:sp>
    <dsp:sp modelId="{0B61EBB0-B03D-41AE-A6F8-B18F20D827FB}">
      <dsp:nvSpPr>
        <dsp:cNvPr id="0" name=""/>
        <dsp:cNvSpPr/>
      </dsp:nvSpPr>
      <dsp:spPr>
        <a:xfrm>
          <a:off x="0" y="3820048"/>
          <a:ext cx="8229600" cy="1126912"/>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38708" tIns="562356" rIns="638708" bIns="192024" numCol="1" spcCol="1270" anchor="t" anchorCtr="0">
          <a:noAutofit/>
        </a:bodyPr>
        <a:lstStyle/>
        <a:p>
          <a:pPr marL="228600" lvl="1" indent="-228600" algn="l" defTabSz="1200150" rtl="0">
            <a:lnSpc>
              <a:spcPct val="90000"/>
            </a:lnSpc>
            <a:spcBef>
              <a:spcPct val="0"/>
            </a:spcBef>
            <a:spcAft>
              <a:spcPct val="15000"/>
            </a:spcAft>
            <a:buChar char="••"/>
          </a:pPr>
          <a:r>
            <a:rPr lang="en-US" sz="2700" kern="1200" dirty="0" smtClean="0">
              <a:cs typeface="B Zar" pitchFamily="2" charset="-78"/>
            </a:rPr>
            <a:t>discounted cash flows</a:t>
          </a:r>
          <a:endParaRPr lang="en-US" sz="2700" kern="1200" dirty="0">
            <a:cs typeface="B Zar" pitchFamily="2" charset="-78"/>
          </a:endParaRPr>
        </a:p>
      </dsp:txBody>
      <dsp:txXfrm>
        <a:off x="0" y="3820048"/>
        <a:ext cx="8229600" cy="1126912"/>
      </dsp:txXfrm>
    </dsp:sp>
    <dsp:sp modelId="{9D549F06-4F94-41A0-B798-31A73347A3A6}">
      <dsp:nvSpPr>
        <dsp:cNvPr id="0" name=""/>
        <dsp:cNvSpPr/>
      </dsp:nvSpPr>
      <dsp:spPr>
        <a:xfrm>
          <a:off x="411480" y="3421528"/>
          <a:ext cx="5760720" cy="79704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ctr" defTabSz="1200150" rtl="1">
            <a:lnSpc>
              <a:spcPct val="90000"/>
            </a:lnSpc>
            <a:spcBef>
              <a:spcPct val="0"/>
            </a:spcBef>
            <a:spcAft>
              <a:spcPct val="35000"/>
            </a:spcAft>
          </a:pPr>
          <a:r>
            <a:rPr lang="fa-IR" sz="2700" kern="1200" dirty="0" smtClean="0">
              <a:cs typeface="B Zar" pitchFamily="2" charset="-78"/>
            </a:rPr>
            <a:t>تنزیل جریان‌های نقدی</a:t>
          </a:r>
          <a:endParaRPr lang="en-US" sz="2700" kern="1200" dirty="0">
            <a:cs typeface="B Zar" pitchFamily="2" charset="-78"/>
          </a:endParaRPr>
        </a:p>
      </dsp:txBody>
      <dsp:txXfrm>
        <a:off x="411480" y="3421528"/>
        <a:ext cx="5760720" cy="79704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AD66EFE-B29B-417F-9A91-52416F04A317}">
      <dsp:nvSpPr>
        <dsp:cNvPr id="0" name=""/>
        <dsp:cNvSpPr/>
      </dsp:nvSpPr>
      <dsp:spPr>
        <a:xfrm>
          <a:off x="3037" y="1326"/>
          <a:ext cx="8223524" cy="1577995"/>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7650" tIns="247650" rIns="247650" bIns="247650" numCol="1" spcCol="1270" anchor="ctr" anchorCtr="0">
          <a:noAutofit/>
        </a:bodyPr>
        <a:lstStyle/>
        <a:p>
          <a:pPr lvl="0" algn="ctr" defTabSz="2889250" rtl="1">
            <a:lnSpc>
              <a:spcPct val="90000"/>
            </a:lnSpc>
            <a:spcBef>
              <a:spcPct val="0"/>
            </a:spcBef>
            <a:spcAft>
              <a:spcPct val="35000"/>
            </a:spcAft>
          </a:pPr>
          <a:endParaRPr lang="en-US" sz="6500" kern="1200" dirty="0">
            <a:cs typeface="B Zar" pitchFamily="2" charset="-78"/>
          </a:endParaRPr>
        </a:p>
      </dsp:txBody>
      <dsp:txXfrm>
        <a:off x="3037" y="1326"/>
        <a:ext cx="8223524" cy="1577995"/>
      </dsp:txXfrm>
    </dsp:sp>
    <dsp:sp modelId="{AA8FF8A8-3D75-4E22-851B-71D5E304450C}">
      <dsp:nvSpPr>
        <dsp:cNvPr id="0" name=""/>
        <dsp:cNvSpPr/>
      </dsp:nvSpPr>
      <dsp:spPr>
        <a:xfrm>
          <a:off x="3037" y="1724014"/>
          <a:ext cx="3946028" cy="1577995"/>
        </a:xfrm>
        <a:prstGeom prst="roundRect">
          <a:avLst>
            <a:gd name="adj" fmla="val 1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5740" tIns="205740" rIns="205740" bIns="205740" numCol="1" spcCol="1270" anchor="ctr" anchorCtr="0">
          <a:noAutofit/>
        </a:bodyPr>
        <a:lstStyle/>
        <a:p>
          <a:pPr lvl="0" algn="ctr" defTabSz="2400300" rtl="1">
            <a:lnSpc>
              <a:spcPct val="90000"/>
            </a:lnSpc>
            <a:spcBef>
              <a:spcPct val="0"/>
            </a:spcBef>
            <a:spcAft>
              <a:spcPct val="35000"/>
            </a:spcAft>
          </a:pPr>
          <a:r>
            <a:rPr lang="ar-SA" sz="5400" kern="1200" dirty="0" smtClean="0">
              <a:cs typeface="B Zar" pitchFamily="2" charset="-78"/>
            </a:rPr>
            <a:t>مخرج کسر</a:t>
          </a:r>
          <a:endParaRPr lang="en-US" sz="5400" kern="1200" dirty="0">
            <a:cs typeface="B Zar" pitchFamily="2" charset="-78"/>
          </a:endParaRPr>
        </a:p>
      </dsp:txBody>
      <dsp:txXfrm>
        <a:off x="3037" y="1724014"/>
        <a:ext cx="3946028" cy="1577995"/>
      </dsp:txXfrm>
    </dsp:sp>
    <dsp:sp modelId="{32BB17D0-8490-40EF-B5DF-BB7380369C9B}">
      <dsp:nvSpPr>
        <dsp:cNvPr id="0" name=""/>
        <dsp:cNvSpPr/>
      </dsp:nvSpPr>
      <dsp:spPr>
        <a:xfrm>
          <a:off x="3037" y="3446703"/>
          <a:ext cx="3946028" cy="157799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lvl="0" algn="ctr" defTabSz="1289050" rtl="1">
            <a:lnSpc>
              <a:spcPct val="90000"/>
            </a:lnSpc>
            <a:spcBef>
              <a:spcPct val="0"/>
            </a:spcBef>
            <a:spcAft>
              <a:spcPct val="35000"/>
            </a:spcAft>
          </a:pPr>
          <a:r>
            <a:rPr lang="ar-SA" sz="2900" kern="1200" dirty="0" smtClean="0">
              <a:cs typeface="B Zar" pitchFamily="2" charset="-78"/>
            </a:rPr>
            <a:t>نرخ تنزیل جریان‌های نقدی حاصل از سرمایه‌گذاری در ملک</a:t>
          </a:r>
          <a:endParaRPr lang="en-US" sz="2900" kern="1200" dirty="0">
            <a:cs typeface="B Zar" pitchFamily="2" charset="-78"/>
          </a:endParaRPr>
        </a:p>
      </dsp:txBody>
      <dsp:txXfrm>
        <a:off x="3037" y="3446703"/>
        <a:ext cx="3946028" cy="1577995"/>
      </dsp:txXfrm>
    </dsp:sp>
    <dsp:sp modelId="{B064CDFA-9A1D-42CA-A280-6453B145E4EB}">
      <dsp:nvSpPr>
        <dsp:cNvPr id="0" name=""/>
        <dsp:cNvSpPr/>
      </dsp:nvSpPr>
      <dsp:spPr>
        <a:xfrm>
          <a:off x="4280533" y="1724014"/>
          <a:ext cx="3946028" cy="1577995"/>
        </a:xfrm>
        <a:prstGeom prst="roundRect">
          <a:avLst>
            <a:gd name="adj" fmla="val 1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5740" tIns="205740" rIns="205740" bIns="205740" numCol="1" spcCol="1270" anchor="ctr" anchorCtr="0">
          <a:noAutofit/>
        </a:bodyPr>
        <a:lstStyle/>
        <a:p>
          <a:pPr lvl="0" algn="ctr" defTabSz="2400300" rtl="1">
            <a:lnSpc>
              <a:spcPct val="90000"/>
            </a:lnSpc>
            <a:spcBef>
              <a:spcPct val="0"/>
            </a:spcBef>
            <a:spcAft>
              <a:spcPct val="35000"/>
            </a:spcAft>
          </a:pPr>
          <a:r>
            <a:rPr lang="ar-SA" sz="5400" kern="1200" dirty="0" smtClean="0">
              <a:cs typeface="B Zar" pitchFamily="2" charset="-78"/>
            </a:rPr>
            <a:t>صورت کسر</a:t>
          </a:r>
          <a:endParaRPr lang="en-US" sz="5400" kern="1200" dirty="0">
            <a:cs typeface="B Zar" pitchFamily="2" charset="-78"/>
          </a:endParaRPr>
        </a:p>
      </dsp:txBody>
      <dsp:txXfrm>
        <a:off x="4280533" y="1724014"/>
        <a:ext cx="3946028" cy="1577995"/>
      </dsp:txXfrm>
    </dsp:sp>
    <dsp:sp modelId="{20A3BD46-DB23-4D21-A743-1B7469D3DC1E}">
      <dsp:nvSpPr>
        <dsp:cNvPr id="0" name=""/>
        <dsp:cNvSpPr/>
      </dsp:nvSpPr>
      <dsp:spPr>
        <a:xfrm>
          <a:off x="4280533" y="3446703"/>
          <a:ext cx="3946028" cy="157799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lvl="0" algn="ctr" defTabSz="1289050" rtl="1">
            <a:lnSpc>
              <a:spcPct val="90000"/>
            </a:lnSpc>
            <a:spcBef>
              <a:spcPct val="0"/>
            </a:spcBef>
            <a:spcAft>
              <a:spcPct val="35000"/>
            </a:spcAft>
          </a:pPr>
          <a:r>
            <a:rPr lang="ar-SA" sz="2900" kern="1200" dirty="0" smtClean="0">
              <a:cs typeface="B Zar" pitchFamily="2" charset="-78"/>
            </a:rPr>
            <a:t>جریان‌های نقدی حاصل از سرمایه‌گذاری در ملک</a:t>
          </a:r>
          <a:endParaRPr lang="en-US" sz="2900" kern="1200" dirty="0">
            <a:cs typeface="B Zar" pitchFamily="2" charset="-78"/>
          </a:endParaRPr>
        </a:p>
      </dsp:txBody>
      <dsp:txXfrm>
        <a:off x="4280533" y="3446703"/>
        <a:ext cx="3946028" cy="1577995"/>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dirty="0"/>
          </a:p>
        </p:txBody>
      </p:sp>
      <p:sp>
        <p:nvSpPr>
          <p:cNvPr id="78851"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62EDED47-B701-4340-8C97-F97172D9E6D8}" type="datetimeFigureOut">
              <a:rPr lang="en-US"/>
              <a:pPr>
                <a:defRPr/>
              </a:pPr>
              <a:t>10/10/2013</a:t>
            </a:fld>
            <a:endParaRPr lang="en-US" dirty="0"/>
          </a:p>
        </p:txBody>
      </p:sp>
      <p:sp>
        <p:nvSpPr>
          <p:cNvPr id="78852" name="Rectangle 4"/>
          <p:cNvSpPr>
            <a:spLocks noGrp="1" noChangeArrowheads="1"/>
          </p:cNvSpPr>
          <p:nvPr>
            <p:ph type="ftr" sz="quarter" idx="2"/>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dirty="0"/>
          </a:p>
        </p:txBody>
      </p:sp>
      <p:sp>
        <p:nvSpPr>
          <p:cNvPr id="78853" name="Rectangle 5"/>
          <p:cNvSpPr>
            <a:spLocks noGrp="1" noChangeArrowheads="1"/>
          </p:cNvSpPr>
          <p:nvPr>
            <p:ph type="sldNum" sz="quarter" idx="3"/>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DD9C1766-2E12-478C-9CA8-85C400EE8447}" type="slidenum">
              <a:rPr lang="en-US"/>
              <a:pPr>
                <a:defRPr/>
              </a:pPr>
              <a:t>‹#›</a:t>
            </a:fld>
            <a:endParaRPr lang="en-US" dirty="0"/>
          </a:p>
        </p:txBody>
      </p:sp>
    </p:spTree>
    <p:extLst>
      <p:ext uri="{BB962C8B-B14F-4D97-AF65-F5344CB8AC3E}">
        <p14:creationId xmlns:p14="http://schemas.microsoft.com/office/powerpoint/2010/main" xmlns="" val="1891376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dirty="0"/>
          </a:p>
        </p:txBody>
      </p:sp>
      <p:sp>
        <p:nvSpPr>
          <p:cNvPr id="35843" name="Rectangle 3"/>
          <p:cNvSpPr>
            <a:spLocks noGrp="1" noChangeArrowheads="1"/>
          </p:cNvSpPr>
          <p:nvPr>
            <p:ph type="dt"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a:defRPr sz="1200">
                <a:latin typeface="Arial" pitchFamily="34" charset="0"/>
                <a:cs typeface="Arial" pitchFamily="34" charset="0"/>
              </a:defRPr>
            </a:lvl1pPr>
          </a:lstStyle>
          <a:p>
            <a:pPr>
              <a:defRPr/>
            </a:pPr>
            <a:endParaRPr lang="en-US" dirty="0"/>
          </a:p>
        </p:txBody>
      </p:sp>
      <p:sp>
        <p:nvSpPr>
          <p:cNvPr id="24580"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700088" y="4410075"/>
            <a:ext cx="5597525" cy="4176713"/>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dirty="0"/>
          </a:p>
        </p:txBody>
      </p:sp>
      <p:sp>
        <p:nvSpPr>
          <p:cNvPr id="35847" name="Rectangle 7"/>
          <p:cNvSpPr>
            <a:spLocks noGrp="1" noChangeArrowheads="1"/>
          </p:cNvSpPr>
          <p:nvPr>
            <p:ph type="sldNum" sz="quarter" idx="5"/>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a:defRPr sz="1200">
                <a:latin typeface="Arial" pitchFamily="34" charset="0"/>
                <a:cs typeface="Arial" pitchFamily="34" charset="0"/>
              </a:defRPr>
            </a:lvl1pPr>
          </a:lstStyle>
          <a:p>
            <a:pPr>
              <a:defRPr/>
            </a:pPr>
            <a:fld id="{37E99620-120D-4961-A14D-0DD188F02D33}" type="slidenum">
              <a:rPr lang="en-US"/>
              <a:pPr>
                <a:defRPr/>
              </a:pPr>
              <a:t>‹#›</a:t>
            </a:fld>
            <a:endParaRPr lang="en-US" dirty="0"/>
          </a:p>
        </p:txBody>
      </p:sp>
    </p:spTree>
    <p:extLst>
      <p:ext uri="{BB962C8B-B14F-4D97-AF65-F5344CB8AC3E}">
        <p14:creationId xmlns:p14="http://schemas.microsoft.com/office/powerpoint/2010/main" xmlns="" val="33705235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DB946E9D-8DDD-4F7B-AC98-5D185A215068}" type="slidenum">
              <a:rPr lang="fa-IR" smtClean="0"/>
              <a:pPr/>
              <a:t>1</a:t>
            </a:fld>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عنصر نائب لصورة الشريحة 1"/>
          <p:cNvSpPr>
            <a:spLocks noGrp="1" noRot="1" noChangeAspect="1" noTextEdit="1"/>
          </p:cNvSpPr>
          <p:nvPr>
            <p:ph type="sldImg"/>
          </p:nvPr>
        </p:nvSpPr>
        <p:spPr>
          <a:ln/>
        </p:spPr>
      </p:sp>
      <p:sp>
        <p:nvSpPr>
          <p:cNvPr id="29699" name="عنصر نائب للملاحظات 2"/>
          <p:cNvSpPr>
            <a:spLocks noGrp="1"/>
          </p:cNvSpPr>
          <p:nvPr>
            <p:ph type="body" idx="1"/>
          </p:nvPr>
        </p:nvSpPr>
        <p:spPr>
          <a:noFill/>
          <a:ln/>
        </p:spPr>
        <p:txBody>
          <a:bodyPr/>
          <a:lstStyle/>
          <a:p>
            <a:pPr algn="r" rtl="1"/>
            <a:endParaRPr lang="en-US" dirty="0" smtClean="0"/>
          </a:p>
        </p:txBody>
      </p:sp>
      <p:sp>
        <p:nvSpPr>
          <p:cNvPr id="29700" name="عنصر نائب لرقم الشريحة 3"/>
          <p:cNvSpPr>
            <a:spLocks noGrp="1"/>
          </p:cNvSpPr>
          <p:nvPr>
            <p:ph type="sldNum" sz="quarter" idx="5"/>
          </p:nvPr>
        </p:nvSpPr>
        <p:spPr>
          <a:noFill/>
        </p:spPr>
        <p:txBody>
          <a:bodyPr/>
          <a:lstStyle/>
          <a:p>
            <a:fld id="{DF7222BC-75AA-40D3-A93B-FFF088E3235E}" type="slidenum">
              <a:rPr lang="en-US" smtClean="0">
                <a:latin typeface="Arial" charset="0"/>
                <a:cs typeface="Arial" charset="0"/>
              </a:rPr>
              <a:pPr/>
              <a:t>25</a:t>
            </a:fld>
            <a:endParaRPr lang="en-US" dirty="0"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Rectangle 51"/>
          <p:cNvSpPr>
            <a:spLocks noChangeArrowheads="1"/>
          </p:cNvSpPr>
          <p:nvPr/>
        </p:nvSpPr>
        <p:spPr bwMode="ltGray">
          <a:xfrm>
            <a:off x="0" y="476250"/>
            <a:ext cx="9147175" cy="6381750"/>
          </a:xfrm>
          <a:prstGeom prst="rect">
            <a:avLst/>
          </a:prstGeom>
          <a:gradFill rotWithShape="1">
            <a:gsLst>
              <a:gs pos="0">
                <a:srgbClr val="437CD1"/>
              </a:gs>
              <a:gs pos="100000">
                <a:srgbClr val="000066"/>
              </a:gs>
            </a:gsLst>
            <a:lin ang="0" scaled="1"/>
          </a:gradFill>
          <a:ln w="9525">
            <a:noFill/>
            <a:miter lim="800000"/>
            <a:headEnd/>
            <a:tailEnd/>
          </a:ln>
        </p:spPr>
        <p:txBody>
          <a:bodyPr wrap="none" anchor="ctr"/>
          <a:lstStyle/>
          <a:p>
            <a:pPr>
              <a:defRPr/>
            </a:pPr>
            <a:endParaRPr lang="en-US" dirty="0">
              <a:cs typeface="+mn-cs"/>
            </a:endParaRPr>
          </a:p>
        </p:txBody>
      </p:sp>
      <p:sp>
        <p:nvSpPr>
          <p:cNvPr id="5" name="Rectangle 35"/>
          <p:cNvSpPr>
            <a:spLocks noChangeArrowheads="1"/>
          </p:cNvSpPr>
          <p:nvPr/>
        </p:nvSpPr>
        <p:spPr bwMode="gray">
          <a:xfrm>
            <a:off x="0" y="0"/>
            <a:ext cx="9144000" cy="609600"/>
          </a:xfrm>
          <a:prstGeom prst="rect">
            <a:avLst/>
          </a:prstGeom>
          <a:gradFill rotWithShape="1">
            <a:gsLst>
              <a:gs pos="0">
                <a:schemeClr val="accent1">
                  <a:gamma/>
                  <a:shade val="42353"/>
                  <a:invGamma/>
                </a:schemeClr>
              </a:gs>
              <a:gs pos="100000">
                <a:schemeClr val="accent1"/>
              </a:gs>
            </a:gsLst>
            <a:lin ang="0" scaled="1"/>
          </a:gradFill>
          <a:ln w="9525">
            <a:noFill/>
            <a:miter lim="800000"/>
            <a:headEnd/>
            <a:tailEnd/>
          </a:ln>
          <a:effectLst/>
        </p:spPr>
        <p:txBody>
          <a:bodyPr wrap="none" anchor="ctr"/>
          <a:lstStyle/>
          <a:p>
            <a:pPr>
              <a:defRPr/>
            </a:pPr>
            <a:endParaRPr lang="en-US" dirty="0">
              <a:cs typeface="+mn-cs"/>
            </a:endParaRPr>
          </a:p>
        </p:txBody>
      </p:sp>
      <p:sp>
        <p:nvSpPr>
          <p:cNvPr id="6" name="Rectangle 36"/>
          <p:cNvSpPr>
            <a:spLocks noChangeArrowheads="1"/>
          </p:cNvSpPr>
          <p:nvPr/>
        </p:nvSpPr>
        <p:spPr bwMode="ltGray">
          <a:xfrm flipV="1">
            <a:off x="304800" y="685800"/>
            <a:ext cx="5257800" cy="6019800"/>
          </a:xfrm>
          <a:prstGeom prst="rect">
            <a:avLst/>
          </a:prstGeom>
          <a:noFill/>
          <a:ln w="9525">
            <a:solidFill>
              <a:schemeClr val="tx2"/>
            </a:solidFill>
            <a:miter lim="800000"/>
            <a:headEnd/>
            <a:tailEnd/>
          </a:ln>
          <a:effectLst/>
        </p:spPr>
        <p:txBody>
          <a:bodyPr wrap="none" anchor="ctr"/>
          <a:lstStyle/>
          <a:p>
            <a:pPr>
              <a:defRPr/>
            </a:pPr>
            <a:endParaRPr lang="en-US" dirty="0">
              <a:cs typeface="+mn-cs"/>
            </a:endParaRPr>
          </a:p>
        </p:txBody>
      </p:sp>
      <p:sp>
        <p:nvSpPr>
          <p:cNvPr id="7" name="Rectangle 37"/>
          <p:cNvSpPr>
            <a:spLocks noChangeArrowheads="1"/>
          </p:cNvSpPr>
          <p:nvPr/>
        </p:nvSpPr>
        <p:spPr bwMode="auto">
          <a:xfrm>
            <a:off x="1600200" y="0"/>
            <a:ext cx="7162800" cy="1143000"/>
          </a:xfrm>
          <a:prstGeom prst="rect">
            <a:avLst/>
          </a:prstGeom>
          <a:noFill/>
          <a:ln w="9525">
            <a:noFill/>
            <a:miter lim="800000"/>
            <a:headEnd/>
            <a:tailEnd/>
          </a:ln>
          <a:effectLst/>
        </p:spPr>
        <p:txBody>
          <a:bodyPr wrap="none" anchor="ctr"/>
          <a:lstStyle/>
          <a:p>
            <a:pPr>
              <a:defRPr/>
            </a:pPr>
            <a:endParaRPr lang="en-US" dirty="0">
              <a:cs typeface="+mn-cs"/>
            </a:endParaRPr>
          </a:p>
        </p:txBody>
      </p:sp>
      <p:grpSp>
        <p:nvGrpSpPr>
          <p:cNvPr id="8" name="Group 38"/>
          <p:cNvGrpSpPr>
            <a:grpSpLocks/>
          </p:cNvGrpSpPr>
          <p:nvPr/>
        </p:nvGrpSpPr>
        <p:grpSpPr bwMode="auto">
          <a:xfrm>
            <a:off x="1143000" y="2132013"/>
            <a:ext cx="8001000" cy="4725987"/>
            <a:chOff x="720" y="1343"/>
            <a:chExt cx="5040" cy="2977"/>
          </a:xfrm>
        </p:grpSpPr>
        <p:sp>
          <p:nvSpPr>
            <p:cNvPr id="9" name="Rectangle 39"/>
            <p:cNvSpPr>
              <a:spLocks noChangeArrowheads="1"/>
            </p:cNvSpPr>
            <p:nvPr userDrawn="1"/>
          </p:nvSpPr>
          <p:spPr bwMode="gray">
            <a:xfrm>
              <a:off x="1032" y="1344"/>
              <a:ext cx="4728" cy="2976"/>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grpSp>
          <p:nvGrpSpPr>
            <p:cNvPr id="10" name="Group 40"/>
            <p:cNvGrpSpPr>
              <a:grpSpLocks/>
            </p:cNvGrpSpPr>
            <p:nvPr userDrawn="1"/>
          </p:nvGrpSpPr>
          <p:grpSpPr bwMode="auto">
            <a:xfrm>
              <a:off x="720" y="1343"/>
              <a:ext cx="624" cy="2974"/>
              <a:chOff x="768" y="1104"/>
              <a:chExt cx="624" cy="3216"/>
            </a:xfrm>
          </p:grpSpPr>
          <p:sp>
            <p:nvSpPr>
              <p:cNvPr id="11" name="Oval 41"/>
              <p:cNvSpPr>
                <a:spLocks noChangeArrowheads="1"/>
              </p:cNvSpPr>
              <p:nvPr userDrawn="1"/>
            </p:nvSpPr>
            <p:spPr bwMode="gray">
              <a:xfrm>
                <a:off x="768" y="1104"/>
                <a:ext cx="624" cy="624"/>
              </a:xfrm>
              <a:prstGeom prst="ellipse">
                <a:avLst/>
              </a:prstGeom>
              <a:solidFill>
                <a:schemeClr val="bg1"/>
              </a:solidFill>
              <a:ln w="9525">
                <a:noFill/>
                <a:miter lim="800000"/>
                <a:headEnd/>
                <a:tailEnd/>
              </a:ln>
              <a:effectLst/>
            </p:spPr>
            <p:txBody>
              <a:bodyPr wrap="none" anchor="ctr"/>
              <a:lstStyle/>
              <a:p>
                <a:pPr>
                  <a:defRPr/>
                </a:pPr>
                <a:endParaRPr lang="en-US" dirty="0">
                  <a:cs typeface="+mn-cs"/>
                </a:endParaRPr>
              </a:p>
            </p:txBody>
          </p:sp>
          <p:sp>
            <p:nvSpPr>
              <p:cNvPr id="12" name="Rectangle 42"/>
              <p:cNvSpPr>
                <a:spLocks noChangeArrowheads="1"/>
              </p:cNvSpPr>
              <p:nvPr userDrawn="1"/>
            </p:nvSpPr>
            <p:spPr bwMode="gray">
              <a:xfrm>
                <a:off x="768" y="1440"/>
                <a:ext cx="576" cy="2880"/>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grpSp>
      </p:grpSp>
      <p:sp>
        <p:nvSpPr>
          <p:cNvPr id="13" name="Rectangle 43"/>
          <p:cNvSpPr>
            <a:spLocks noChangeArrowheads="1"/>
          </p:cNvSpPr>
          <p:nvPr/>
        </p:nvSpPr>
        <p:spPr bwMode="ltGray">
          <a:xfrm>
            <a:off x="533400" y="6553200"/>
            <a:ext cx="8610600" cy="304800"/>
          </a:xfrm>
          <a:prstGeom prst="rect">
            <a:avLst/>
          </a:prstGeom>
          <a:solidFill>
            <a:schemeClr val="accent2"/>
          </a:solidFill>
          <a:ln w="9525">
            <a:noFill/>
            <a:miter lim="800000"/>
            <a:headEnd/>
            <a:tailEnd/>
          </a:ln>
          <a:effectLst/>
        </p:spPr>
        <p:txBody>
          <a:bodyPr wrap="none" anchor="ctr"/>
          <a:lstStyle/>
          <a:p>
            <a:pPr>
              <a:defRPr/>
            </a:pPr>
            <a:endParaRPr lang="en-US" dirty="0">
              <a:cs typeface="+mn-cs"/>
            </a:endParaRPr>
          </a:p>
        </p:txBody>
      </p:sp>
      <p:sp>
        <p:nvSpPr>
          <p:cNvPr id="14" name="Rectangle 44"/>
          <p:cNvSpPr>
            <a:spLocks noChangeArrowheads="1"/>
          </p:cNvSpPr>
          <p:nvPr/>
        </p:nvSpPr>
        <p:spPr bwMode="ltGray">
          <a:xfrm>
            <a:off x="2352675" y="1860550"/>
            <a:ext cx="6791325" cy="501650"/>
          </a:xfrm>
          <a:prstGeom prst="rect">
            <a:avLst/>
          </a:prstGeom>
          <a:solidFill>
            <a:schemeClr val="hlink"/>
          </a:solidFill>
          <a:ln w="28575">
            <a:solidFill>
              <a:schemeClr val="tx2"/>
            </a:solidFill>
            <a:miter lim="800000"/>
            <a:headEnd/>
            <a:tailEnd/>
          </a:ln>
          <a:effectLst/>
        </p:spPr>
        <p:txBody>
          <a:bodyPr/>
          <a:lstStyle/>
          <a:p>
            <a:pPr algn="ctr">
              <a:spcBef>
                <a:spcPct val="20000"/>
              </a:spcBef>
              <a:buFont typeface="Wingdings" pitchFamily="2" charset="2"/>
              <a:buNone/>
              <a:defRPr/>
            </a:pPr>
            <a:endParaRPr lang="en-US" altLang="ko-KR" sz="2800" dirty="0">
              <a:solidFill>
                <a:schemeClr val="bg1"/>
              </a:solidFill>
              <a:cs typeface="+mn-cs"/>
            </a:endParaRPr>
          </a:p>
        </p:txBody>
      </p:sp>
      <p:sp>
        <p:nvSpPr>
          <p:cNvPr id="3074" name="Rectangle 2"/>
          <p:cNvSpPr>
            <a:spLocks noGrp="1" noChangeArrowheads="1"/>
          </p:cNvSpPr>
          <p:nvPr>
            <p:ph type="ctrTitle"/>
          </p:nvPr>
        </p:nvSpPr>
        <p:spPr>
          <a:xfrm>
            <a:off x="1600200" y="3200400"/>
            <a:ext cx="6858000" cy="685800"/>
          </a:xfrm>
        </p:spPr>
        <p:txBody>
          <a:bodyPr/>
          <a:lstStyle>
            <a:lvl1pPr algn="ctr">
              <a:defRPr sz="4400" b="1">
                <a:solidFill>
                  <a:schemeClr val="tx1"/>
                </a:solidFill>
              </a:defRPr>
            </a:lvl1pPr>
          </a:lstStyle>
          <a:p>
            <a:r>
              <a:rPr lang="en-US" dirty="0"/>
              <a:t>Click to edit Master title style</a:t>
            </a:r>
          </a:p>
        </p:txBody>
      </p:sp>
      <p:sp>
        <p:nvSpPr>
          <p:cNvPr id="3075" name="Rectangle 3"/>
          <p:cNvSpPr>
            <a:spLocks noGrp="1" noChangeArrowheads="1"/>
          </p:cNvSpPr>
          <p:nvPr>
            <p:ph type="subTitle" idx="1"/>
          </p:nvPr>
        </p:nvSpPr>
        <p:spPr>
          <a:xfrm>
            <a:off x="2362200" y="1871663"/>
            <a:ext cx="6400800" cy="457200"/>
          </a:xfrm>
        </p:spPr>
        <p:txBody>
          <a:bodyPr/>
          <a:lstStyle>
            <a:lvl1pPr marL="0" indent="0" algn="ctr">
              <a:buFont typeface="Wingdings" pitchFamily="2" charset="2"/>
              <a:buNone/>
              <a:defRPr sz="2800">
                <a:solidFill>
                  <a:schemeClr val="bg1"/>
                </a:solidFill>
              </a:defRPr>
            </a:lvl1pPr>
          </a:lstStyle>
          <a:p>
            <a:r>
              <a:rPr lang="en-US"/>
              <a:t>Click to edit Master subtitle style</a:t>
            </a:r>
          </a:p>
        </p:txBody>
      </p:sp>
      <p:sp>
        <p:nvSpPr>
          <p:cNvPr id="15" name="Rectangle 4"/>
          <p:cNvSpPr>
            <a:spLocks noGrp="1" noChangeArrowheads="1"/>
          </p:cNvSpPr>
          <p:nvPr>
            <p:ph type="dt" sz="half" idx="10"/>
          </p:nvPr>
        </p:nvSpPr>
        <p:spPr>
          <a:xfrm>
            <a:off x="457200" y="6400800"/>
            <a:ext cx="2133600" cy="320675"/>
          </a:xfrm>
        </p:spPr>
        <p:txBody>
          <a:bodyPr/>
          <a:lstStyle>
            <a:lvl1pPr>
              <a:defRPr>
                <a:solidFill>
                  <a:schemeClr val="bg1"/>
                </a:solidFill>
              </a:defRPr>
            </a:lvl1pPr>
          </a:lstStyle>
          <a:p>
            <a:pPr>
              <a:defRPr/>
            </a:pPr>
            <a:fld id="{18BA1552-00F1-441A-86D9-38DC48BA3F8C}" type="datetime1">
              <a:rPr lang="en-US"/>
              <a:pPr>
                <a:defRPr/>
              </a:pPr>
              <a:t>10/10/2013</a:t>
            </a:fld>
            <a:endParaRPr lang="en-US" dirty="0"/>
          </a:p>
        </p:txBody>
      </p:sp>
      <p:sp>
        <p:nvSpPr>
          <p:cNvPr id="16" name="Rectangle 5"/>
          <p:cNvSpPr>
            <a:spLocks noGrp="1" noChangeArrowheads="1"/>
          </p:cNvSpPr>
          <p:nvPr>
            <p:ph type="ftr" sz="quarter" idx="11"/>
          </p:nvPr>
        </p:nvSpPr>
        <p:spPr>
          <a:xfrm>
            <a:off x="3124200" y="6537325"/>
            <a:ext cx="2895600" cy="320675"/>
          </a:xfrm>
        </p:spPr>
        <p:txBody>
          <a:bodyPr/>
          <a:lstStyle>
            <a:lvl1pPr>
              <a:defRPr>
                <a:solidFill>
                  <a:schemeClr val="bg1"/>
                </a:solidFill>
              </a:defRPr>
            </a:lvl1pPr>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8A97B97-AA10-4CAA-BC30-7977EBB44987}" type="datetime1">
              <a:rPr lang="en-US"/>
              <a:pPr>
                <a:defRPr/>
              </a:pPr>
              <a:t>10/10/2013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07C00E6-9770-4F68-A34A-B3145ACEBC3A}"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86550" y="457200"/>
            <a:ext cx="2076450" cy="59404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457200"/>
            <a:ext cx="6076950" cy="59404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0573C3D-6058-4D76-AE87-2E1139A29E65}" type="datetime1">
              <a:rPr lang="en-US"/>
              <a:pPr>
                <a:defRPr/>
              </a:pPr>
              <a:t>10/10/2013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A012CEA-8A74-415E-B619-EF9715D9FB6F}"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جدول 2"/>
          <p:cNvSpPr>
            <a:spLocks noGrp="1"/>
          </p:cNvSpPr>
          <p:nvPr>
            <p:ph type="tbl" idx="1"/>
          </p:nvPr>
        </p:nvSpPr>
        <p:spPr>
          <a:xfrm>
            <a:off x="457200" y="1371600"/>
            <a:ext cx="8229600" cy="50260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A7316966-5246-4623-98D8-9C0DAB6EE2E2}" type="datetime1">
              <a:rPr lang="en-US"/>
              <a:pPr>
                <a:defRPr/>
              </a:pPr>
              <a:t>10/10/2013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AE0FE9A-7B9B-49B0-A538-33EE85337648}"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457200" y="457200"/>
            <a:ext cx="8305800" cy="5940425"/>
          </a:xfrm>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0E40B800-EE50-4854-9D50-265FA3FDFA86}" type="datetime1">
              <a:rPr lang="en-US"/>
              <a:pPr>
                <a:defRPr/>
              </a:pPr>
              <a:t>10/10/2013</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612A6033-C03D-4652-8FEF-4BBE57ABF29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sz="half" idx="1"/>
          </p:nvPr>
        </p:nvSpPr>
        <p:spPr>
          <a:xfrm>
            <a:off x="457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EA5685B9-6EBC-4584-8F67-EA4FE0D90285}" type="datetime1">
              <a:rPr lang="en-US"/>
              <a:pPr>
                <a:defRPr/>
              </a:pPr>
              <a:t>10/10/2013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EA232A9-362D-4782-B5EB-C263B4622A9E}"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457200"/>
            <a:ext cx="6858000" cy="533400"/>
          </a:xfrm>
        </p:spPr>
        <p:txBody>
          <a:bodyPr/>
          <a:lstStyle>
            <a:lvl1pPr>
              <a:defRPr>
                <a:cs typeface="B Elham" pitchFamily="2" charset="-78"/>
              </a:defRPr>
            </a:lvl1pPr>
          </a:lstStyle>
          <a:p>
            <a:r>
              <a:rPr lang="fa-IR" dirty="0" smtClean="0"/>
              <a:t>ساس</a:t>
            </a:r>
            <a:endParaRPr lang="en-US" dirty="0"/>
          </a:p>
        </p:txBody>
      </p:sp>
      <p:sp>
        <p:nvSpPr>
          <p:cNvPr id="3" name="SmartArt Placeholder 2"/>
          <p:cNvSpPr>
            <a:spLocks noGrp="1"/>
          </p:cNvSpPr>
          <p:nvPr>
            <p:ph type="dgm" idx="1"/>
          </p:nvPr>
        </p:nvSpPr>
        <p:spPr>
          <a:xfrm>
            <a:off x="457200" y="1371600"/>
            <a:ext cx="8229600" cy="50260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582E76A0-34AA-4FAC-AC28-82D7F4589F9E}" type="datetime1">
              <a:rPr lang="en-US"/>
              <a:pPr>
                <a:defRPr/>
              </a:pPr>
              <a:t>10/10/2013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5289386-61F8-42D7-9E47-0CBE9B4126FD}" type="slidenum">
              <a:rPr lang="en-US"/>
              <a:pPr>
                <a:defRPr/>
              </a:pPr>
              <a:t>‹#›</a:t>
            </a:fld>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عنصر نائب للمحتوى 2"/>
          <p:cNvSpPr>
            <a:spLocks noGrp="1"/>
          </p:cNvSpPr>
          <p:nvPr>
            <p:ph idx="1"/>
          </p:nvPr>
        </p:nvSpPr>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D305D4E2-95D5-4516-82E4-1D83F924D3F9}" type="datetime1">
              <a:rPr lang="en-US"/>
              <a:pPr>
                <a:defRPr/>
              </a:pPr>
              <a:t>10/10/2013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3A1594A-FFBB-4D4C-9102-B83135140D2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2800" b="1" cap="all" spc="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defRPr>
            </a:lvl1pPr>
          </a:lstStyle>
          <a:p>
            <a:r>
              <a:rPr lang="ar-SA" dirty="0" smtClean="0"/>
              <a:t>انقر لتحرير نمط العنوان الرئيسي</a:t>
            </a:r>
            <a:endParaRPr lang="en-US" dirty="0"/>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4000"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fld id="{6F3028F9-7363-4A8C-BF84-701E97A104CA}" type="datetime1">
              <a:rPr lang="en-US"/>
              <a:pPr>
                <a:defRPr/>
              </a:pPr>
              <a:t>10/10/2013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125F3BF-D623-4509-BE0C-830B860F17C7}"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AF814D0F-2834-49E0-81FA-F631C716A9EE}" type="datetime1">
              <a:rPr lang="en-US"/>
              <a:pPr>
                <a:defRPr/>
              </a:pPr>
              <a:t>10/10/2013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4C7BE41-1A7C-46C0-B731-96511F9FF91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CE58FEC8-F19B-49C1-9541-9245FCB554A5}" type="datetime1">
              <a:rPr lang="en-US"/>
              <a:pPr>
                <a:defRPr/>
              </a:pPr>
              <a:t>10/10/2013</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D4BA05F-AF24-4442-869C-1AEF264E3A71}"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EDD427AE-D398-4E0F-8510-5DC476BA7353}" type="datetime1">
              <a:rPr lang="en-US"/>
              <a:pPr>
                <a:defRPr/>
              </a:pPr>
              <a:t>10/10/2013</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8AF0D8B-55E3-4FB1-AA9F-BFD265DEDD9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9F7B684-ED64-41B5-92AE-5CE3FEE3E156}" type="datetime1">
              <a:rPr lang="en-US"/>
              <a:pPr>
                <a:defRPr/>
              </a:pPr>
              <a:t>10/10/2013</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0CCBE3D9-BF8F-44B0-BF47-C87551A10BC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6F00CD3D-633E-4872-82CE-4627022B91FC}" type="datetime1">
              <a:rPr lang="en-US"/>
              <a:pPr>
                <a:defRPr/>
              </a:pPr>
              <a:t>10/10/2013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E26E92E-50CB-4FC0-ABBB-BD076BA5B3A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B383E64A-2479-4C7A-A539-083146BD0A32}" type="datetime1">
              <a:rPr lang="en-US"/>
              <a:pPr>
                <a:defRPr/>
              </a:pPr>
              <a:t>10/10/2013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CA3E7B1-382F-4B7F-862E-CEF735823E2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sp>
        <p:nvSpPr>
          <p:cNvPr id="1047" name="Rectangle 23"/>
          <p:cNvSpPr>
            <a:spLocks noChangeArrowheads="1"/>
          </p:cNvSpPr>
          <p:nvPr/>
        </p:nvSpPr>
        <p:spPr bwMode="gray">
          <a:xfrm>
            <a:off x="0" y="0"/>
            <a:ext cx="9144000" cy="990600"/>
          </a:xfrm>
          <a:prstGeom prst="rect">
            <a:avLst/>
          </a:prstGeom>
          <a:gradFill rotWithShape="1">
            <a:gsLst>
              <a:gs pos="0">
                <a:schemeClr val="accent1"/>
              </a:gs>
              <a:gs pos="100000">
                <a:srgbClr val="16335E"/>
              </a:gs>
            </a:gsLst>
            <a:lin ang="0" scaled="1"/>
          </a:gradFill>
          <a:ln w="9525">
            <a:noFill/>
            <a:miter lim="800000"/>
            <a:headEnd/>
            <a:tailEnd/>
          </a:ln>
        </p:spPr>
        <p:txBody>
          <a:bodyPr wrap="none" anchor="ctr"/>
          <a:lstStyle/>
          <a:p>
            <a:pPr>
              <a:defRPr/>
            </a:pPr>
            <a:endParaRPr lang="en-US" dirty="0">
              <a:cs typeface="+mn-cs"/>
            </a:endParaRPr>
          </a:p>
        </p:txBody>
      </p:sp>
      <p:sp>
        <p:nvSpPr>
          <p:cNvPr id="1049" name="Rectangle 25"/>
          <p:cNvSpPr>
            <a:spLocks noChangeArrowheads="1"/>
          </p:cNvSpPr>
          <p:nvPr/>
        </p:nvSpPr>
        <p:spPr bwMode="gray">
          <a:xfrm>
            <a:off x="8839200" y="228600"/>
            <a:ext cx="304800" cy="6629400"/>
          </a:xfrm>
          <a:prstGeom prst="rect">
            <a:avLst/>
          </a:prstGeom>
          <a:solidFill>
            <a:schemeClr val="accent1"/>
          </a:solidFill>
          <a:ln w="9525">
            <a:noFill/>
            <a:miter lim="800000"/>
            <a:headEnd/>
            <a:tailEnd/>
          </a:ln>
          <a:effectLst/>
        </p:spPr>
        <p:txBody>
          <a:bodyPr wrap="none" anchor="ctr"/>
          <a:lstStyle/>
          <a:p>
            <a:pPr>
              <a:defRPr/>
            </a:pPr>
            <a:endParaRPr lang="en-US" dirty="0">
              <a:cs typeface="+mn-cs"/>
            </a:endParaRPr>
          </a:p>
        </p:txBody>
      </p:sp>
      <p:sp>
        <p:nvSpPr>
          <p:cNvPr id="1053" name="Rectangle 29"/>
          <p:cNvSpPr>
            <a:spLocks noChangeArrowheads="1"/>
          </p:cNvSpPr>
          <p:nvPr/>
        </p:nvSpPr>
        <p:spPr bwMode="gray">
          <a:xfrm>
            <a:off x="0" y="0"/>
            <a:ext cx="7620000" cy="1066800"/>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sp>
        <p:nvSpPr>
          <p:cNvPr id="1029" name="Rectangle 2"/>
          <p:cNvSpPr>
            <a:spLocks noGrp="1" noChangeArrowheads="1"/>
          </p:cNvSpPr>
          <p:nvPr>
            <p:ph type="title"/>
          </p:nvPr>
        </p:nvSpPr>
        <p:spPr bwMode="auto">
          <a:xfrm>
            <a:off x="0" y="457200"/>
            <a:ext cx="68580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3"/>
          <p:cNvSpPr>
            <a:spLocks noGrp="1" noChangeArrowheads="1"/>
          </p:cNvSpPr>
          <p:nvPr>
            <p:ph type="body" idx="1"/>
          </p:nvPr>
        </p:nvSpPr>
        <p:spPr bwMode="auto">
          <a:xfrm>
            <a:off x="457200" y="1371600"/>
            <a:ext cx="8229600" cy="5026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457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accent1"/>
                </a:solidFill>
                <a:latin typeface="Arial" pitchFamily="34" charset="0"/>
                <a:cs typeface="Arial" pitchFamily="34" charset="0"/>
              </a:defRPr>
            </a:lvl1pPr>
          </a:lstStyle>
          <a:p>
            <a:pPr>
              <a:defRPr/>
            </a:pPr>
            <a:fld id="{A58E8211-8E95-4283-A9BA-0011682B83E6}" type="datetime1">
              <a:rPr lang="en-US"/>
              <a:pPr>
                <a:defRPr/>
              </a:pPr>
              <a:t>10/10/2013</a:t>
            </a:fld>
            <a:endParaRPr lang="en-US" dirty="0"/>
          </a:p>
        </p:txBody>
      </p:sp>
      <p:sp>
        <p:nvSpPr>
          <p:cNvPr id="4" name="Rectangle 5"/>
          <p:cNvSpPr>
            <a:spLocks noGrp="1" noChangeArrowheads="1"/>
          </p:cNvSpPr>
          <p:nvPr>
            <p:ph type="ftr" sz="quarter" idx="3"/>
          </p:nvPr>
        </p:nvSpPr>
        <p:spPr bwMode="auto">
          <a:xfrm>
            <a:off x="3124200" y="652145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accent1"/>
                </a:solidFill>
                <a:latin typeface="Arial" pitchFamily="34" charset="0"/>
                <a:cs typeface="Arial" pitchFamily="34" charset="0"/>
              </a:defRPr>
            </a:lvl1pPr>
          </a:lstStyle>
          <a:p>
            <a:pPr>
              <a:defRPr/>
            </a:pPr>
            <a:endParaRPr lang="en-US" dirty="0"/>
          </a:p>
        </p:txBody>
      </p:sp>
      <p:sp>
        <p:nvSpPr>
          <p:cNvPr id="5" name="Rectangle 6"/>
          <p:cNvSpPr>
            <a:spLocks noGrp="1" noChangeArrowheads="1"/>
          </p:cNvSpPr>
          <p:nvPr>
            <p:ph type="sldNum" sz="quarter" idx="4"/>
          </p:nvPr>
        </p:nvSpPr>
        <p:spPr bwMode="auto">
          <a:xfrm>
            <a:off x="6553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accent1"/>
                </a:solidFill>
                <a:latin typeface="Arial" charset="0"/>
                <a:cs typeface="+mn-cs"/>
              </a:defRPr>
            </a:lvl1pPr>
          </a:lstStyle>
          <a:p>
            <a:pPr>
              <a:defRPr/>
            </a:pPr>
            <a:fld id="{50E44DC0-5066-40CF-9A31-DF9B11815ABE}" type="slidenum">
              <a:rPr lang="en-US"/>
              <a:pPr>
                <a:defRPr/>
              </a:pPr>
              <a:t>‹#›</a:t>
            </a:fld>
            <a:endParaRPr lang="en-US" dirty="0"/>
          </a:p>
        </p:txBody>
      </p:sp>
      <p:sp>
        <p:nvSpPr>
          <p:cNvPr id="1043" name="Rectangle 19"/>
          <p:cNvSpPr>
            <a:spLocks noChangeArrowheads="1"/>
          </p:cNvSpPr>
          <p:nvPr userDrawn="1"/>
        </p:nvSpPr>
        <p:spPr bwMode="auto">
          <a:xfrm>
            <a:off x="0" y="6400800"/>
            <a:ext cx="8839200" cy="457200"/>
          </a:xfrm>
          <a:prstGeom prst="rect">
            <a:avLst/>
          </a:prstGeom>
          <a:gradFill rotWithShape="1">
            <a:gsLst>
              <a:gs pos="0">
                <a:schemeClr val="accent1">
                  <a:gamma/>
                  <a:shade val="46275"/>
                  <a:invGamma/>
                </a:schemeClr>
              </a:gs>
              <a:gs pos="100000">
                <a:schemeClr val="accent1"/>
              </a:gs>
            </a:gsLst>
            <a:lin ang="0" scaled="1"/>
          </a:gradFill>
          <a:ln w="9525">
            <a:noFill/>
            <a:miter lim="800000"/>
            <a:headEnd/>
            <a:tailEnd/>
          </a:ln>
          <a:effectLst/>
        </p:spPr>
        <p:txBody>
          <a:bodyPr wrap="none" anchor="ctr"/>
          <a:lstStyle/>
          <a:p>
            <a:pPr>
              <a:defRPr/>
            </a:pPr>
            <a:endParaRPr lang="en-US" dirty="0">
              <a:latin typeface="Arial" pitchFamily="34" charset="0"/>
              <a:cs typeface="Arial" pitchFamily="34" charset="0"/>
            </a:endParaRPr>
          </a:p>
        </p:txBody>
      </p:sp>
      <p:sp>
        <p:nvSpPr>
          <p:cNvPr id="3" name="Rectangle 20"/>
          <p:cNvSpPr>
            <a:spLocks noChangeArrowheads="1"/>
          </p:cNvSpPr>
          <p:nvPr userDrawn="1"/>
        </p:nvSpPr>
        <p:spPr bwMode="auto">
          <a:xfrm>
            <a:off x="7391400" y="0"/>
            <a:ext cx="1752600" cy="990600"/>
          </a:xfrm>
          <a:prstGeom prst="rect">
            <a:avLst/>
          </a:prstGeom>
          <a:solidFill>
            <a:schemeClr val="tx2"/>
          </a:solidFill>
          <a:ln w="9525">
            <a:noFill/>
            <a:miter lim="800000"/>
            <a:headEnd/>
            <a:tailEnd/>
          </a:ln>
          <a:effectLst/>
        </p:spPr>
        <p:txBody>
          <a:bodyPr wrap="none" anchor="ctr"/>
          <a:lstStyle/>
          <a:p>
            <a:pPr>
              <a:defRPr/>
            </a:pPr>
            <a:endParaRPr lang="en-US" dirty="0">
              <a:latin typeface="Arial" pitchFamily="34" charset="0"/>
              <a:cs typeface="Arial" pitchFamily="34" charset="0"/>
            </a:endParaRPr>
          </a:p>
        </p:txBody>
      </p:sp>
      <p:sp>
        <p:nvSpPr>
          <p:cNvPr id="1051" name="Line 27"/>
          <p:cNvSpPr>
            <a:spLocks noChangeShapeType="1"/>
          </p:cNvSpPr>
          <p:nvPr userDrawn="1"/>
        </p:nvSpPr>
        <p:spPr bwMode="gray">
          <a:xfrm rot="10800000">
            <a:off x="0" y="1143000"/>
            <a:ext cx="9144000" cy="0"/>
          </a:xfrm>
          <a:prstGeom prst="line">
            <a:avLst/>
          </a:prstGeom>
          <a:noFill/>
          <a:ln w="28575">
            <a:solidFill>
              <a:schemeClr val="hlink"/>
            </a:solidFill>
            <a:miter lim="800000"/>
            <a:headEnd/>
            <a:tailEnd/>
          </a:ln>
        </p:spPr>
        <p:txBody>
          <a:bodyPr wrap="none"/>
          <a:lstStyle/>
          <a:p>
            <a:pPr>
              <a:defRPr/>
            </a:pPr>
            <a:endParaRPr lang="en-US" dirty="0">
              <a:latin typeface="Arial" pitchFamily="34" charset="0"/>
              <a:cs typeface="Arial" pitchFamily="34" charset="0"/>
            </a:endParaRPr>
          </a:p>
        </p:txBody>
      </p:sp>
      <p:sp>
        <p:nvSpPr>
          <p:cNvPr id="1052" name="Rectangle 28"/>
          <p:cNvSpPr>
            <a:spLocks noChangeArrowheads="1"/>
          </p:cNvSpPr>
          <p:nvPr userDrawn="1"/>
        </p:nvSpPr>
        <p:spPr bwMode="gray">
          <a:xfrm rot="10800000">
            <a:off x="7162800" y="989013"/>
            <a:ext cx="1981200" cy="153987"/>
          </a:xfrm>
          <a:prstGeom prst="rect">
            <a:avLst/>
          </a:prstGeom>
          <a:solidFill>
            <a:schemeClr val="hlink"/>
          </a:solidFill>
          <a:ln w="9525">
            <a:noFill/>
            <a:miter lim="800000"/>
            <a:headEnd/>
            <a:tailEnd/>
          </a:ln>
        </p:spPr>
        <p:txBody>
          <a:bodyPr rot="10800000" wrap="none" anchor="ctr"/>
          <a:lstStyle/>
          <a:p>
            <a:pPr>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896"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 id="2147483892" r:id="rId12"/>
    <p:sldLayoutId id="2147483893" r:id="rId13"/>
    <p:sldLayoutId id="2147483894" r:id="rId14"/>
    <p:sldLayoutId id="2147483895" r:id="rId15"/>
  </p:sldLayoutIdLst>
  <p:transition>
    <p:fade/>
  </p:transition>
  <p:hf hdr="0" ftr="0" dt="0"/>
  <p:txStyles>
    <p:titleStyle>
      <a:lvl1pPr algn="ctr" rtl="1" eaLnBrk="0" fontAlgn="base" hangingPunct="0">
        <a:spcBef>
          <a:spcPct val="0"/>
        </a:spcBef>
        <a:spcAft>
          <a:spcPct val="0"/>
        </a:spcAft>
        <a:defRPr sz="4000">
          <a:solidFill>
            <a:schemeClr val="accent1"/>
          </a:solidFill>
          <a:latin typeface="+mj-lt"/>
          <a:ea typeface="+mj-ea"/>
          <a:cs typeface="+mj-cs"/>
        </a:defRPr>
      </a:lvl1pPr>
      <a:lvl2pPr algn="ctr" rtl="1" eaLnBrk="0" fontAlgn="base" hangingPunct="0">
        <a:spcBef>
          <a:spcPct val="0"/>
        </a:spcBef>
        <a:spcAft>
          <a:spcPct val="0"/>
        </a:spcAft>
        <a:defRPr sz="4000">
          <a:solidFill>
            <a:schemeClr val="accent1"/>
          </a:solidFill>
          <a:latin typeface="Arial" charset="0"/>
        </a:defRPr>
      </a:lvl2pPr>
      <a:lvl3pPr algn="ctr" rtl="1" eaLnBrk="0" fontAlgn="base" hangingPunct="0">
        <a:spcBef>
          <a:spcPct val="0"/>
        </a:spcBef>
        <a:spcAft>
          <a:spcPct val="0"/>
        </a:spcAft>
        <a:defRPr sz="4000">
          <a:solidFill>
            <a:schemeClr val="accent1"/>
          </a:solidFill>
          <a:latin typeface="Arial" charset="0"/>
        </a:defRPr>
      </a:lvl3pPr>
      <a:lvl4pPr algn="ctr" rtl="1" eaLnBrk="0" fontAlgn="base" hangingPunct="0">
        <a:spcBef>
          <a:spcPct val="0"/>
        </a:spcBef>
        <a:spcAft>
          <a:spcPct val="0"/>
        </a:spcAft>
        <a:defRPr sz="4000">
          <a:solidFill>
            <a:schemeClr val="accent1"/>
          </a:solidFill>
          <a:latin typeface="Arial" charset="0"/>
        </a:defRPr>
      </a:lvl4pPr>
      <a:lvl5pPr algn="ctr" rtl="1" eaLnBrk="0" fontAlgn="base" hangingPunct="0">
        <a:spcBef>
          <a:spcPct val="0"/>
        </a:spcBef>
        <a:spcAft>
          <a:spcPct val="0"/>
        </a:spcAft>
        <a:defRPr sz="4000">
          <a:solidFill>
            <a:schemeClr val="accent1"/>
          </a:solidFill>
          <a:latin typeface="Arial" charset="0"/>
        </a:defRPr>
      </a:lvl5pPr>
      <a:lvl6pPr marL="457200" algn="l" rtl="0" fontAlgn="base">
        <a:spcBef>
          <a:spcPct val="0"/>
        </a:spcBef>
        <a:spcAft>
          <a:spcPct val="0"/>
        </a:spcAft>
        <a:defRPr sz="4000">
          <a:solidFill>
            <a:schemeClr val="accent1"/>
          </a:solidFill>
          <a:latin typeface="Arial" charset="0"/>
        </a:defRPr>
      </a:lvl6pPr>
      <a:lvl7pPr marL="914400" algn="l" rtl="0" fontAlgn="base">
        <a:spcBef>
          <a:spcPct val="0"/>
        </a:spcBef>
        <a:spcAft>
          <a:spcPct val="0"/>
        </a:spcAft>
        <a:defRPr sz="4000">
          <a:solidFill>
            <a:schemeClr val="accent1"/>
          </a:solidFill>
          <a:latin typeface="Arial" charset="0"/>
        </a:defRPr>
      </a:lvl7pPr>
      <a:lvl8pPr marL="1371600" algn="l" rtl="0" fontAlgn="base">
        <a:spcBef>
          <a:spcPct val="0"/>
        </a:spcBef>
        <a:spcAft>
          <a:spcPct val="0"/>
        </a:spcAft>
        <a:defRPr sz="4000">
          <a:solidFill>
            <a:schemeClr val="accent1"/>
          </a:solidFill>
          <a:latin typeface="Arial" charset="0"/>
        </a:defRPr>
      </a:lvl8pPr>
      <a:lvl9pPr marL="1828800" algn="l" rtl="0" fontAlgn="base">
        <a:spcBef>
          <a:spcPct val="0"/>
        </a:spcBef>
        <a:spcAft>
          <a:spcPct val="0"/>
        </a:spcAft>
        <a:defRPr sz="4000">
          <a:solidFill>
            <a:schemeClr val="accent1"/>
          </a:solidFill>
          <a:latin typeface="Arial" charset="0"/>
        </a:defRPr>
      </a:lvl9pPr>
    </p:titleStyle>
    <p:bodyStyle>
      <a:lvl1pPr marL="342900" indent="-342900" algn="justLow" rtl="1" eaLnBrk="0" fontAlgn="base" hangingPunct="0">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justLow" rtl="1" eaLnBrk="0" fontAlgn="base" hangingPunct="0">
        <a:spcBef>
          <a:spcPct val="20000"/>
        </a:spcBef>
        <a:spcAft>
          <a:spcPct val="0"/>
        </a:spcAft>
        <a:buSzPct val="50000"/>
        <a:buFont typeface="Wingdings 2" pitchFamily="18" charset="2"/>
        <a:buChar char=""/>
        <a:defRPr sz="2800">
          <a:solidFill>
            <a:schemeClr val="tx1"/>
          </a:solidFill>
          <a:latin typeface="+mn-lt"/>
        </a:defRPr>
      </a:lvl2pPr>
      <a:lvl3pPr marL="1143000" indent="-228600" algn="justLow" rtl="1"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justLow" rtl="1" eaLnBrk="0" fontAlgn="base" hangingPunct="0">
        <a:spcBef>
          <a:spcPct val="20000"/>
        </a:spcBef>
        <a:spcAft>
          <a:spcPct val="0"/>
        </a:spcAft>
        <a:buSzPct val="60000"/>
        <a:buFont typeface="Wingdings 2" pitchFamily="18" charset="2"/>
        <a:buChar char=""/>
        <a:defRPr sz="2000">
          <a:solidFill>
            <a:schemeClr val="tx1"/>
          </a:solidFill>
          <a:latin typeface="+mn-lt"/>
        </a:defRPr>
      </a:lvl4pPr>
      <a:lvl5pPr marL="2057400" indent="-228600" algn="justLow" rtl="1" eaLnBrk="0" fontAlgn="base" hangingPunct="0">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sz="4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بسم‌الله الرحمن الرحیم</a:t>
            </a:r>
            <a:endParaRPr lang="fa-IR" sz="48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p:txBody>
      </p:sp>
      <p:sp>
        <p:nvSpPr>
          <p:cNvPr id="3" name="Subtitle 2"/>
          <p:cNvSpPr>
            <a:spLocks noGrp="1"/>
          </p:cNvSpPr>
          <p:nvPr>
            <p:ph type="subTitle" idx="1"/>
          </p:nvPr>
        </p:nvSpPr>
        <p:spPr/>
        <p:txBody>
          <a:bodyPr/>
          <a:lstStyle/>
          <a:p>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Elham" pitchFamily="2" charset="-78"/>
              </a:rPr>
              <a:t>به نام آنکه جان را فکرت آموخت</a:t>
            </a:r>
            <a:endParaRPr lang="fa-IR" dirty="0">
              <a:ln w="18415" cmpd="sng">
                <a:solidFill>
                  <a:srgbClr val="FFFFFF"/>
                </a:solidFill>
                <a:prstDash val="solid"/>
              </a:ln>
              <a:solidFill>
                <a:srgbClr val="FFFFFF"/>
              </a:solidFill>
              <a:effectLst>
                <a:outerShdw blurRad="63500" dir="3600000" algn="tl" rotWithShape="0">
                  <a:srgbClr val="000000">
                    <a:alpha val="70000"/>
                  </a:srgbClr>
                </a:outerShdw>
              </a:effectLst>
              <a:cs typeface="B Elham"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600" dirty="0" smtClean="0"/>
              <a:t>اقلام معمول در صورت جریان‌های نقدی</a:t>
            </a:r>
            <a:endParaRPr lang="en-US" sz="3600" dirty="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10</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2688052344"/>
              </p:ext>
            </p:extLst>
          </p:nvPr>
        </p:nvGraphicFramePr>
        <p:xfrm>
          <a:off x="76200" y="1219200"/>
          <a:ext cx="8686800" cy="3520439"/>
        </p:xfrm>
        <a:graphic>
          <a:graphicData uri="http://schemas.openxmlformats.org/drawingml/2006/table">
            <a:tbl>
              <a:tblPr firstRow="1" bandRow="1">
                <a:tableStyleId>{5940675A-B579-460E-94D1-54222C63F5DA}</a:tableStyleId>
              </a:tblPr>
              <a:tblGrid>
                <a:gridCol w="1295400"/>
                <a:gridCol w="7391400"/>
              </a:tblGrid>
              <a:tr h="457199">
                <a:tc gridSpan="2">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800" kern="1200" dirty="0" smtClean="0">
                          <a:solidFill>
                            <a:schemeClr val="tx1"/>
                          </a:solidFill>
                          <a:latin typeface="B Ttitr"/>
                          <a:ea typeface="+mn-ea"/>
                          <a:cs typeface="B Titr" pitchFamily="2" charset="-78"/>
                        </a:rPr>
                        <a:t>جریان‌های نقدی حاصل از عملیات</a:t>
                      </a:r>
                      <a:endParaRPr lang="en-US" sz="1800" kern="1200" dirty="0" smtClean="0">
                        <a:solidFill>
                          <a:schemeClr val="tx1"/>
                        </a:solidFill>
                        <a:latin typeface="B Ttitr"/>
                        <a:ea typeface="+mn-ea"/>
                        <a:cs typeface="B Titr" pitchFamily="2" charset="-78"/>
                      </a:endParaRPr>
                    </a:p>
                  </a:txBody>
                  <a:tcPr marL="0" marR="0" marB="0" anchor="ctr"/>
                </a:tc>
                <a:tc hMerge="1">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US" sz="2400" kern="1200" dirty="0" smtClean="0">
                        <a:solidFill>
                          <a:schemeClr val="tx1"/>
                        </a:solidFill>
                        <a:latin typeface="B Ttitr"/>
                        <a:ea typeface="+mn-ea"/>
                        <a:cs typeface="B Titr" pitchFamily="2" charset="-78"/>
                      </a:endParaRPr>
                    </a:p>
                  </a:txBody>
                  <a:tcPr marL="0" marR="0" anchor="ctr">
                    <a:lnL w="12700" cap="flat" cmpd="sng" algn="ctr">
                      <a:solidFill>
                        <a:schemeClr val="tx1"/>
                      </a:solidFill>
                      <a:prstDash val="solid"/>
                      <a:round/>
                      <a:headEnd type="none" w="med" len="med"/>
                      <a:tailEnd type="none" w="med" len="med"/>
                    </a:lnL>
                  </a:tcPr>
                </a:tc>
              </a:tr>
              <a:tr h="3062110">
                <a:tc>
                  <a:txBody>
                    <a:bodyPr/>
                    <a:lstStyle/>
                    <a:p>
                      <a:pPr algn="ctr" rtl="1">
                        <a:buFontTx/>
                        <a:buNone/>
                      </a:pPr>
                      <a:r>
                        <a:rPr lang="en-US" sz="1800" b="1" kern="1200" dirty="0" smtClean="0">
                          <a:solidFill>
                            <a:schemeClr val="tx1"/>
                          </a:solidFill>
                          <a:latin typeface="Calibri" pitchFamily="34" charset="0"/>
                          <a:ea typeface="+mn-ea"/>
                          <a:cs typeface="Calibri" pitchFamily="34" charset="0"/>
                        </a:rPr>
                        <a:t>PGI</a:t>
                      </a:r>
                    </a:p>
                    <a:p>
                      <a:pPr algn="ctr" rtl="1">
                        <a:buFontTx/>
                        <a:buNone/>
                      </a:pPr>
                      <a:r>
                        <a:rPr lang="en-US" sz="1800" kern="1200" dirty="0" smtClean="0">
                          <a:solidFill>
                            <a:schemeClr val="tx1"/>
                          </a:solidFill>
                          <a:latin typeface="Calibri" pitchFamily="34" charset="0"/>
                          <a:ea typeface="+mn-ea"/>
                          <a:cs typeface="Calibri" pitchFamily="34" charset="0"/>
                        </a:rPr>
                        <a:t>-V</a:t>
                      </a:r>
                      <a:endParaRPr lang="fa-IR" sz="1800" kern="1200" dirty="0" smtClean="0">
                        <a:solidFill>
                          <a:schemeClr val="tx1"/>
                        </a:solidFill>
                        <a:latin typeface="Calibri" pitchFamily="34" charset="0"/>
                        <a:ea typeface="+mn-ea"/>
                        <a:cs typeface="Calibri" pitchFamily="34" charset="0"/>
                      </a:endParaRPr>
                    </a:p>
                    <a:p>
                      <a:pPr algn="ctr" rtl="1">
                        <a:buFontTx/>
                        <a:buNone/>
                      </a:pPr>
                      <a:r>
                        <a:rPr lang="en-US" sz="1800" kern="1200" dirty="0" smtClean="0">
                          <a:solidFill>
                            <a:schemeClr val="tx1"/>
                          </a:solidFill>
                          <a:latin typeface="Calibri" pitchFamily="34" charset="0"/>
                          <a:ea typeface="+mn-ea"/>
                          <a:cs typeface="Calibri" pitchFamily="34" charset="0"/>
                        </a:rPr>
                        <a:t>CLs</a:t>
                      </a:r>
                      <a:endParaRPr lang="fa-IR" sz="1800" kern="1200" dirty="0" smtClean="0">
                        <a:solidFill>
                          <a:schemeClr val="tx1"/>
                        </a:solidFill>
                        <a:latin typeface="Calibri" pitchFamily="34" charset="0"/>
                        <a:ea typeface="+mn-ea"/>
                        <a:cs typeface="Calibri" pitchFamily="34" charset="0"/>
                      </a:endParaRPr>
                    </a:p>
                    <a:p>
                      <a:pPr algn="ctr" rtl="1">
                        <a:buFontTx/>
                        <a:buNone/>
                      </a:pPr>
                      <a:r>
                        <a:rPr lang="en-US" sz="1800" b="1" kern="1200" dirty="0" smtClean="0">
                          <a:solidFill>
                            <a:schemeClr val="tx1"/>
                          </a:solidFill>
                          <a:latin typeface="Calibri" pitchFamily="34" charset="0"/>
                          <a:ea typeface="+mn-ea"/>
                          <a:cs typeface="Calibri" pitchFamily="34" charset="0"/>
                        </a:rPr>
                        <a:t>EGI</a:t>
                      </a:r>
                    </a:p>
                    <a:p>
                      <a:pPr algn="ctr" rtl="1">
                        <a:buFontTx/>
                        <a:buNone/>
                      </a:pPr>
                      <a:r>
                        <a:rPr lang="en-US" sz="1800" kern="1200" dirty="0" smtClean="0">
                          <a:solidFill>
                            <a:schemeClr val="tx1"/>
                          </a:solidFill>
                          <a:latin typeface="Calibri" pitchFamily="34" charset="0"/>
                          <a:ea typeface="+mn-ea"/>
                          <a:cs typeface="Calibri" pitchFamily="34" charset="0"/>
                        </a:rPr>
                        <a:t>+OI</a:t>
                      </a:r>
                    </a:p>
                    <a:p>
                      <a:pPr algn="ctr" rtl="1">
                        <a:buFontTx/>
                        <a:buNone/>
                      </a:pPr>
                      <a:r>
                        <a:rPr lang="en-US" sz="1800" kern="1200" dirty="0" smtClean="0">
                          <a:solidFill>
                            <a:schemeClr val="tx1"/>
                          </a:solidFill>
                          <a:latin typeface="Calibri" pitchFamily="34" charset="0"/>
                          <a:ea typeface="+mn-ea"/>
                          <a:cs typeface="Calibri" pitchFamily="34" charset="0"/>
                        </a:rPr>
                        <a:t>-OE</a:t>
                      </a:r>
                    </a:p>
                    <a:p>
                      <a:pPr algn="ctr" rtl="1">
                        <a:buFontTx/>
                        <a:buNone/>
                      </a:pPr>
                      <a:r>
                        <a:rPr lang="en-US" sz="1800" b="1" kern="1200" dirty="0" smtClean="0">
                          <a:solidFill>
                            <a:schemeClr val="tx1"/>
                          </a:solidFill>
                          <a:latin typeface="Calibri" pitchFamily="34" charset="0"/>
                          <a:ea typeface="+mn-ea"/>
                          <a:cs typeface="Calibri" pitchFamily="34" charset="0"/>
                        </a:rPr>
                        <a:t>NOI</a:t>
                      </a:r>
                    </a:p>
                    <a:p>
                      <a:pPr algn="ctr" rtl="1">
                        <a:buFontTx/>
                        <a:buNone/>
                      </a:pPr>
                      <a:r>
                        <a:rPr lang="en-US" sz="1800" kern="1200" dirty="0" smtClean="0">
                          <a:solidFill>
                            <a:schemeClr val="tx1"/>
                          </a:solidFill>
                          <a:latin typeface="Calibri" pitchFamily="34" charset="0"/>
                          <a:ea typeface="+mn-ea"/>
                          <a:cs typeface="Calibri" pitchFamily="34" charset="0"/>
                        </a:rPr>
                        <a:t>-CI</a:t>
                      </a:r>
                    </a:p>
                    <a:p>
                      <a:pPr algn="ctr" rtl="1">
                        <a:buFontTx/>
                        <a:buNone/>
                      </a:pPr>
                      <a:r>
                        <a:rPr lang="en-US" sz="1800" b="1" kern="1200" dirty="0" smtClean="0">
                          <a:solidFill>
                            <a:schemeClr val="tx1"/>
                          </a:solidFill>
                          <a:latin typeface="Calibri" pitchFamily="34" charset="0"/>
                          <a:ea typeface="+mn-ea"/>
                          <a:cs typeface="Calibri" pitchFamily="34" charset="0"/>
                        </a:rPr>
                        <a:t>PBTCF</a:t>
                      </a:r>
                      <a:endParaRPr lang="fa-IR" sz="1800" kern="1200" dirty="0" smtClean="0">
                        <a:solidFill>
                          <a:schemeClr val="tx1"/>
                        </a:solidFill>
                        <a:latin typeface="Calibri" pitchFamily="34" charset="0"/>
                        <a:ea typeface="+mn-ea"/>
                        <a:cs typeface="Calibri" pitchFamily="34" charset="0"/>
                      </a:endParaRPr>
                    </a:p>
                    <a:p>
                      <a:pPr algn="ctr" rtl="1">
                        <a:buFontTx/>
                        <a:buNone/>
                      </a:pPr>
                      <a:r>
                        <a:rPr lang="en-US" sz="1800" kern="1200" dirty="0" smtClean="0">
                          <a:solidFill>
                            <a:schemeClr val="tx1"/>
                          </a:solidFill>
                          <a:latin typeface="Calibri" pitchFamily="34" charset="0"/>
                          <a:ea typeface="+mn-ea"/>
                          <a:cs typeface="Calibri" pitchFamily="34" charset="0"/>
                        </a:rPr>
                        <a:t>T</a:t>
                      </a:r>
                    </a:p>
                    <a:p>
                      <a:pPr algn="ctr" rtl="1">
                        <a:buFontTx/>
                        <a:buNone/>
                      </a:pPr>
                      <a:r>
                        <a:rPr lang="en-US" sz="1800" b="1" kern="1200" dirty="0" smtClean="0">
                          <a:solidFill>
                            <a:schemeClr val="tx1"/>
                          </a:solidFill>
                          <a:latin typeface="Calibri" pitchFamily="34" charset="0"/>
                          <a:ea typeface="+mn-ea"/>
                          <a:cs typeface="Calibri" pitchFamily="34" charset="0"/>
                        </a:rPr>
                        <a:t>EATCF</a:t>
                      </a:r>
                    </a:p>
                  </a:txBody>
                  <a:tcPr marB="0">
                    <a:lnR w="12700" cap="flat" cmpd="sng" algn="ctr">
                      <a:solidFill>
                        <a:schemeClr val="tx1"/>
                      </a:solidFill>
                      <a:prstDash val="solid"/>
                      <a:round/>
                      <a:headEnd type="none" w="med" len="med"/>
                      <a:tailEnd type="none" w="med" len="med"/>
                    </a:lnR>
                  </a:tcPr>
                </a:tc>
                <a:tc>
                  <a:txBody>
                    <a:bodyPr/>
                    <a:lstStyle/>
                    <a:p>
                      <a:pPr algn="r" rtl="1">
                        <a:buFont typeface="Arial" pitchFamily="34" charset="0"/>
                        <a:buChar char="•"/>
                      </a:pPr>
                      <a:r>
                        <a:rPr lang="fa-IR" sz="1800" b="1" kern="1200" dirty="0" smtClean="0">
                          <a:solidFill>
                            <a:schemeClr val="tx1"/>
                          </a:solidFill>
                          <a:latin typeface="ذ ظشق"/>
                          <a:ea typeface="+mn-ea"/>
                          <a:cs typeface="B Zar" pitchFamily="2" charset="-78"/>
                        </a:rPr>
                        <a:t>درآمد ناخالص بالقوه (</a:t>
                      </a:r>
                      <a:r>
                        <a:rPr lang="en-US" sz="1800" b="1" kern="1200" dirty="0" smtClean="0">
                          <a:solidFill>
                            <a:schemeClr val="tx1"/>
                          </a:solidFill>
                          <a:latin typeface="ذ ظشق"/>
                          <a:ea typeface="+mn-ea"/>
                          <a:cs typeface="B Zar" pitchFamily="2" charset="-78"/>
                        </a:rPr>
                        <a:t>potential gross income</a:t>
                      </a:r>
                      <a:r>
                        <a:rPr lang="fa-IR" sz="1800" b="1" kern="1200" dirty="0" smtClean="0">
                          <a:solidFill>
                            <a:schemeClr val="tx1"/>
                          </a:solidFill>
                          <a:latin typeface="ذ ظشق"/>
                          <a:ea typeface="+mn-ea"/>
                          <a:cs typeface="B Zar" pitchFamily="2" charset="-78"/>
                        </a:rPr>
                        <a:t>)</a:t>
                      </a:r>
                      <a:endParaRPr lang="en-US" sz="1800" b="1" kern="1200" dirty="0" smtClean="0">
                        <a:solidFill>
                          <a:schemeClr val="tx1"/>
                        </a:solidFill>
                        <a:latin typeface="ذ ظشق"/>
                        <a:ea typeface="+mn-ea"/>
                        <a:cs typeface="B Zar" pitchFamily="2" charset="-78"/>
                      </a:endParaRPr>
                    </a:p>
                    <a:p>
                      <a:pPr marL="457200" marR="0" lvl="1" indent="0" algn="r" defTabSz="914400" rtl="1" eaLnBrk="1" fontAlgn="auto" latinLnBrk="0" hangingPunct="1">
                        <a:lnSpc>
                          <a:spcPct val="100000"/>
                        </a:lnSpc>
                        <a:spcBef>
                          <a:spcPts val="0"/>
                        </a:spcBef>
                        <a:spcAft>
                          <a:spcPts val="0"/>
                        </a:spcAft>
                        <a:buClrTx/>
                        <a:buSzTx/>
                        <a:buFont typeface="Arial" pitchFamily="34" charset="0"/>
                        <a:buChar char="•"/>
                        <a:tabLst/>
                        <a:defRPr/>
                      </a:pPr>
                      <a:r>
                        <a:rPr lang="fa-IR" sz="1800" kern="1200" dirty="0" smtClean="0">
                          <a:solidFill>
                            <a:schemeClr val="tx1"/>
                          </a:solidFill>
                          <a:latin typeface="Calibri" pitchFamily="34" charset="0"/>
                          <a:ea typeface="+mn-ea"/>
                          <a:cs typeface="B Zar" pitchFamily="2" charset="-78"/>
                        </a:rPr>
                        <a:t>هزینۀ خالی‌ماندن</a:t>
                      </a:r>
                      <a:r>
                        <a:rPr lang="fa-IR" sz="1800" kern="1200" baseline="0" dirty="0" smtClean="0">
                          <a:solidFill>
                            <a:schemeClr val="tx1"/>
                          </a:solidFill>
                          <a:effectLst/>
                          <a:latin typeface="+mn-lt"/>
                          <a:ea typeface="+mn-ea"/>
                          <a:cs typeface="+mn-cs"/>
                        </a:rPr>
                        <a:t> </a:t>
                      </a:r>
                      <a:r>
                        <a:rPr lang="fa-IR" sz="1800" kern="1200" dirty="0" smtClean="0">
                          <a:solidFill>
                            <a:schemeClr val="tx1"/>
                          </a:solidFill>
                          <a:latin typeface="Calibri" pitchFamily="34" charset="0"/>
                          <a:ea typeface="+mn-ea"/>
                          <a:cs typeface="B Zar" pitchFamily="2" charset="-78"/>
                        </a:rPr>
                        <a:t>ملک (</a:t>
                      </a:r>
                      <a:r>
                        <a:rPr lang="en-US" sz="1800" kern="1200" dirty="0" smtClean="0">
                          <a:solidFill>
                            <a:schemeClr val="tx1"/>
                          </a:solidFill>
                          <a:latin typeface="Calibri" pitchFamily="34" charset="0"/>
                          <a:ea typeface="+mn-ea"/>
                          <a:cs typeface="Calibri" pitchFamily="34" charset="0"/>
                        </a:rPr>
                        <a:t>vacancy allowance</a:t>
                      </a:r>
                      <a:r>
                        <a:rPr lang="fa-IR" sz="1800" kern="1200" dirty="0" smtClean="0">
                          <a:solidFill>
                            <a:schemeClr val="tx1"/>
                          </a:solidFill>
                          <a:latin typeface="Calibri" pitchFamily="34" charset="0"/>
                          <a:ea typeface="+mn-ea"/>
                          <a:cs typeface="B Zar" pitchFamily="2" charset="-78"/>
                        </a:rPr>
                        <a:t>)</a:t>
                      </a:r>
                    </a:p>
                    <a:p>
                      <a:pPr marL="457200" marR="0" lvl="1" indent="0" algn="r" defTabSz="914400" rtl="1" eaLnBrk="1" fontAlgn="auto" latinLnBrk="0" hangingPunct="1">
                        <a:lnSpc>
                          <a:spcPct val="100000"/>
                        </a:lnSpc>
                        <a:spcBef>
                          <a:spcPts val="0"/>
                        </a:spcBef>
                        <a:spcAft>
                          <a:spcPts val="0"/>
                        </a:spcAft>
                        <a:buClrTx/>
                        <a:buSzTx/>
                        <a:buFont typeface="Arial" pitchFamily="34" charset="0"/>
                        <a:buChar char="•"/>
                        <a:tabLst/>
                        <a:defRPr/>
                      </a:pPr>
                      <a:r>
                        <a:rPr lang="fa-IR" sz="1800" kern="1200" dirty="0" smtClean="0">
                          <a:solidFill>
                            <a:schemeClr val="tx1"/>
                          </a:solidFill>
                          <a:latin typeface="Calibri" pitchFamily="34" charset="0"/>
                          <a:ea typeface="+mn-ea"/>
                          <a:cs typeface="B Zar" pitchFamily="2" charset="-78"/>
                        </a:rPr>
                        <a:t>زیان‌های وصول (</a:t>
                      </a:r>
                      <a:r>
                        <a:rPr lang="en-US" sz="1800" kern="1200" dirty="0" smtClean="0">
                          <a:solidFill>
                            <a:schemeClr val="tx1"/>
                          </a:solidFill>
                          <a:latin typeface="Calibri" pitchFamily="34" charset="0"/>
                          <a:ea typeface="+mn-ea"/>
                          <a:cs typeface="B Zar" pitchFamily="2" charset="-78"/>
                        </a:rPr>
                        <a:t>collection</a:t>
                      </a:r>
                      <a:r>
                        <a:rPr lang="en-US" sz="1800" kern="1200" baseline="0" dirty="0" smtClean="0">
                          <a:solidFill>
                            <a:schemeClr val="tx1"/>
                          </a:solidFill>
                          <a:latin typeface="Calibri" pitchFamily="34" charset="0"/>
                          <a:ea typeface="+mn-ea"/>
                          <a:cs typeface="B Zar" pitchFamily="2" charset="-78"/>
                        </a:rPr>
                        <a:t> losses</a:t>
                      </a:r>
                      <a:r>
                        <a:rPr lang="fa-IR" sz="1800" kern="1200" baseline="0" dirty="0" smtClean="0">
                          <a:solidFill>
                            <a:schemeClr val="tx1"/>
                          </a:solidFill>
                          <a:latin typeface="Calibri" pitchFamily="34" charset="0"/>
                          <a:ea typeface="+mn-ea"/>
                          <a:cs typeface="B Zar" pitchFamily="2" charset="-78"/>
                        </a:rPr>
                        <a:t>)</a:t>
                      </a:r>
                      <a:endParaRPr lang="en-US" sz="1800" kern="1200" dirty="0" smtClean="0">
                        <a:solidFill>
                          <a:schemeClr val="tx1"/>
                        </a:solidFill>
                        <a:latin typeface="Calibri" pitchFamily="34" charset="0"/>
                        <a:ea typeface="+mn-ea"/>
                        <a:cs typeface="B Zar" pitchFamily="2" charset="-78"/>
                      </a:endParaRPr>
                    </a:p>
                    <a:p>
                      <a:pPr lvl="0" algn="r" rtl="1">
                        <a:buFont typeface="Arial" pitchFamily="34" charset="0"/>
                        <a:buChar char="•"/>
                      </a:pPr>
                      <a:r>
                        <a:rPr lang="fa-IR" sz="1800" b="1" kern="1200" dirty="0" smtClean="0">
                          <a:solidFill>
                            <a:schemeClr val="tx1"/>
                          </a:solidFill>
                          <a:latin typeface="ذ ظشق"/>
                          <a:ea typeface="+mn-ea"/>
                          <a:cs typeface="B Zar" pitchFamily="2" charset="-78"/>
                        </a:rPr>
                        <a:t>درآمد ناخالص مؤثر (</a:t>
                      </a:r>
                      <a:r>
                        <a:rPr lang="en-US" sz="1800" b="1" kern="1200" dirty="0" smtClean="0">
                          <a:solidFill>
                            <a:schemeClr val="tx1"/>
                          </a:solidFill>
                          <a:latin typeface="ذ ظشق"/>
                          <a:ea typeface="+mn-ea"/>
                          <a:cs typeface="B Zar" pitchFamily="2" charset="-78"/>
                        </a:rPr>
                        <a:t>effective gross income</a:t>
                      </a:r>
                      <a:r>
                        <a:rPr lang="fa-IR" sz="1800" b="1" kern="1200" dirty="0" smtClean="0">
                          <a:solidFill>
                            <a:schemeClr val="tx1"/>
                          </a:solidFill>
                          <a:latin typeface="ذ ظشق"/>
                          <a:ea typeface="+mn-ea"/>
                          <a:cs typeface="B Zar" pitchFamily="2" charset="-78"/>
                        </a:rPr>
                        <a:t>)</a:t>
                      </a:r>
                      <a:endParaRPr lang="en-US" sz="1800" b="1" kern="1200" dirty="0" smtClean="0">
                        <a:solidFill>
                          <a:schemeClr val="tx1"/>
                        </a:solidFill>
                        <a:latin typeface="ذ ظشق"/>
                        <a:ea typeface="+mn-ea"/>
                        <a:cs typeface="B Zar" pitchFamily="2" charset="-78"/>
                      </a:endParaRPr>
                    </a:p>
                    <a:p>
                      <a:pPr lvl="1" algn="r" rtl="1">
                        <a:buFont typeface="Arial" pitchFamily="34" charset="0"/>
                        <a:buChar char="•"/>
                      </a:pPr>
                      <a:r>
                        <a:rPr lang="fa-IR" sz="1800" kern="1200" dirty="0" smtClean="0">
                          <a:solidFill>
                            <a:schemeClr val="tx1"/>
                          </a:solidFill>
                          <a:latin typeface="Calibri" pitchFamily="34" charset="0"/>
                          <a:ea typeface="+mn-ea"/>
                          <a:cs typeface="B Zar" pitchFamily="2" charset="-78"/>
                        </a:rPr>
                        <a:t>سایر درآمدها (</a:t>
                      </a:r>
                      <a:r>
                        <a:rPr lang="en-US" sz="1800" kern="1200" dirty="0" smtClean="0">
                          <a:solidFill>
                            <a:schemeClr val="tx1"/>
                          </a:solidFill>
                          <a:latin typeface="Calibri" pitchFamily="34" charset="0"/>
                          <a:ea typeface="+mn-ea"/>
                          <a:cs typeface="Calibri" pitchFamily="34" charset="0"/>
                        </a:rPr>
                        <a:t>other income</a:t>
                      </a:r>
                      <a:r>
                        <a:rPr lang="fa-IR" sz="1800" kern="1200" dirty="0" smtClean="0">
                          <a:solidFill>
                            <a:schemeClr val="tx1"/>
                          </a:solidFill>
                          <a:latin typeface="Calibri" pitchFamily="34" charset="0"/>
                          <a:ea typeface="+mn-ea"/>
                          <a:cs typeface="B Zar" pitchFamily="2" charset="-78"/>
                        </a:rPr>
                        <a:t>)</a:t>
                      </a:r>
                      <a:endParaRPr lang="en-US" sz="1800" kern="1200" dirty="0" smtClean="0">
                        <a:solidFill>
                          <a:schemeClr val="tx1"/>
                        </a:solidFill>
                        <a:latin typeface="Calibri" pitchFamily="34" charset="0"/>
                        <a:ea typeface="+mn-ea"/>
                        <a:cs typeface="Calibri" pitchFamily="34" charset="0"/>
                      </a:endParaRPr>
                    </a:p>
                    <a:p>
                      <a:pPr lvl="1" algn="r" rtl="1">
                        <a:buFont typeface="Arial" pitchFamily="34" charset="0"/>
                        <a:buChar char="•"/>
                      </a:pPr>
                      <a:r>
                        <a:rPr lang="fa-IR" sz="1800" kern="1200" dirty="0" smtClean="0">
                          <a:solidFill>
                            <a:schemeClr val="tx1"/>
                          </a:solidFill>
                          <a:latin typeface="Calibri" pitchFamily="34" charset="0"/>
                          <a:ea typeface="+mn-ea"/>
                          <a:cs typeface="B Zar" pitchFamily="2" charset="-78"/>
                        </a:rPr>
                        <a:t>هزینه‌های عملیاتی (</a:t>
                      </a:r>
                      <a:r>
                        <a:rPr lang="en-US" sz="1800" kern="1200" dirty="0" smtClean="0">
                          <a:solidFill>
                            <a:schemeClr val="tx1"/>
                          </a:solidFill>
                          <a:latin typeface="Calibri" pitchFamily="34" charset="0"/>
                          <a:ea typeface="+mn-ea"/>
                          <a:cs typeface="Calibri" pitchFamily="34" charset="0"/>
                        </a:rPr>
                        <a:t>operating expenses</a:t>
                      </a:r>
                      <a:r>
                        <a:rPr lang="fa-IR" sz="1800" kern="1200" dirty="0" smtClean="0">
                          <a:solidFill>
                            <a:schemeClr val="tx1"/>
                          </a:solidFill>
                          <a:latin typeface="Calibri" pitchFamily="34" charset="0"/>
                          <a:ea typeface="+mn-ea"/>
                          <a:cs typeface="B Zar" pitchFamily="2" charset="-78"/>
                        </a:rPr>
                        <a:t>)</a:t>
                      </a:r>
                      <a:endParaRPr lang="en-US" sz="1800" kern="1200" dirty="0" smtClean="0">
                        <a:solidFill>
                          <a:schemeClr val="tx1"/>
                        </a:solidFill>
                        <a:latin typeface="Calibri" pitchFamily="34" charset="0"/>
                        <a:ea typeface="+mn-ea"/>
                        <a:cs typeface="Calibri" pitchFamily="34" charset="0"/>
                      </a:endParaRPr>
                    </a:p>
                    <a:p>
                      <a:pPr algn="r" rtl="1">
                        <a:buFont typeface="Arial" pitchFamily="34" charset="0"/>
                        <a:buChar char="•"/>
                      </a:pPr>
                      <a:r>
                        <a:rPr lang="fa-IR" sz="1800" b="1" kern="1200" dirty="0" smtClean="0">
                          <a:solidFill>
                            <a:schemeClr val="tx1"/>
                          </a:solidFill>
                          <a:latin typeface="ذ ظشق"/>
                          <a:ea typeface="+mn-ea"/>
                          <a:cs typeface="B Zar" pitchFamily="2" charset="-78"/>
                        </a:rPr>
                        <a:t>درآمد خالص عملیاتی (</a:t>
                      </a:r>
                      <a:r>
                        <a:rPr lang="en-US" sz="1800" b="1" kern="1200" dirty="0" smtClean="0">
                          <a:solidFill>
                            <a:schemeClr val="tx1"/>
                          </a:solidFill>
                          <a:latin typeface="ذ ظشق"/>
                          <a:ea typeface="+mn-ea"/>
                          <a:cs typeface="B Zar" pitchFamily="2" charset="-78"/>
                        </a:rPr>
                        <a:t>net operating income</a:t>
                      </a:r>
                      <a:r>
                        <a:rPr lang="fa-IR" sz="1800" b="1" kern="1200" dirty="0" smtClean="0">
                          <a:solidFill>
                            <a:schemeClr val="tx1"/>
                          </a:solidFill>
                          <a:latin typeface="ذ ظشق"/>
                          <a:ea typeface="+mn-ea"/>
                          <a:cs typeface="B Zar" pitchFamily="2" charset="-78"/>
                        </a:rPr>
                        <a:t>)</a:t>
                      </a:r>
                      <a:endParaRPr lang="en-US" sz="1800" b="1" kern="1200" dirty="0" smtClean="0">
                        <a:solidFill>
                          <a:schemeClr val="tx1"/>
                        </a:solidFill>
                        <a:latin typeface="ذ ظشق"/>
                        <a:ea typeface="+mn-ea"/>
                        <a:cs typeface="B Zar" pitchFamily="2" charset="-78"/>
                      </a:endParaRPr>
                    </a:p>
                    <a:p>
                      <a:pPr lvl="1" algn="r" rtl="1">
                        <a:buFont typeface="Arial" pitchFamily="34" charset="0"/>
                        <a:buChar char="•"/>
                      </a:pPr>
                      <a:r>
                        <a:rPr lang="fa-IR" sz="1800" kern="1200" dirty="0" smtClean="0">
                          <a:solidFill>
                            <a:schemeClr val="tx1"/>
                          </a:solidFill>
                          <a:latin typeface="Calibri" pitchFamily="34" charset="0"/>
                          <a:ea typeface="+mn-ea"/>
                          <a:cs typeface="B Zar" pitchFamily="2" charset="-78"/>
                        </a:rPr>
                        <a:t>هزینه‌های سرمایه‌ای بهسازی (</a:t>
                      </a:r>
                      <a:r>
                        <a:rPr lang="en-US" sz="1800" kern="1200" dirty="0" smtClean="0">
                          <a:solidFill>
                            <a:schemeClr val="tx1"/>
                          </a:solidFill>
                          <a:latin typeface="Calibri" pitchFamily="34" charset="0"/>
                          <a:ea typeface="+mn-ea"/>
                          <a:cs typeface="Calibri" pitchFamily="34" charset="0"/>
                        </a:rPr>
                        <a:t>capital improvement expenditure</a:t>
                      </a:r>
                      <a:r>
                        <a:rPr lang="fa-IR" sz="1800" kern="1200" dirty="0" smtClean="0">
                          <a:solidFill>
                            <a:schemeClr val="tx1"/>
                          </a:solidFill>
                          <a:latin typeface="Calibri" pitchFamily="34" charset="0"/>
                          <a:ea typeface="+mn-ea"/>
                          <a:cs typeface="B Zar" pitchFamily="2" charset="-78"/>
                        </a:rPr>
                        <a:t>)</a:t>
                      </a:r>
                      <a:endParaRPr lang="en-US" sz="1800" kern="1200" dirty="0" smtClean="0">
                        <a:solidFill>
                          <a:schemeClr val="tx1"/>
                        </a:solidFill>
                        <a:latin typeface="Calibri" pitchFamily="34" charset="0"/>
                        <a:ea typeface="+mn-ea"/>
                        <a:cs typeface="B Zar" pitchFamily="2" charset="-78"/>
                      </a:endParaRPr>
                    </a:p>
                    <a:p>
                      <a:pPr marL="0" marR="0" lvl="0" indent="0" algn="r" defTabSz="914400" rtl="1" eaLnBrk="1" fontAlgn="auto" latinLnBrk="0" hangingPunct="1">
                        <a:lnSpc>
                          <a:spcPct val="100000"/>
                        </a:lnSpc>
                        <a:spcBef>
                          <a:spcPts val="0"/>
                        </a:spcBef>
                        <a:spcAft>
                          <a:spcPts val="0"/>
                        </a:spcAft>
                        <a:buClrTx/>
                        <a:buSzTx/>
                        <a:buFont typeface="Arial" pitchFamily="34" charset="0"/>
                        <a:buChar char="•"/>
                        <a:tabLst/>
                        <a:defRPr/>
                      </a:pPr>
                      <a:r>
                        <a:rPr lang="fa-IR" sz="1800" b="1" kern="1200" dirty="0" smtClean="0">
                          <a:solidFill>
                            <a:schemeClr val="tx1"/>
                          </a:solidFill>
                          <a:latin typeface="ذ ظشق"/>
                          <a:ea typeface="+mn-ea"/>
                          <a:cs typeface="B Zar" pitchFamily="2" charset="-78"/>
                        </a:rPr>
                        <a:t>جریان نقدی ملک پیش از کسر مالیات</a:t>
                      </a:r>
                      <a:r>
                        <a:rPr lang="en-US" sz="1800" b="1" kern="1200" dirty="0" smtClean="0">
                          <a:solidFill>
                            <a:schemeClr val="tx1"/>
                          </a:solidFill>
                          <a:latin typeface="ذ ظشق"/>
                          <a:ea typeface="+mn-ea"/>
                          <a:cs typeface="B Zar" pitchFamily="2" charset="-78"/>
                        </a:rPr>
                        <a:t> </a:t>
                      </a:r>
                      <a:r>
                        <a:rPr lang="fa-IR" sz="1800" b="1" kern="1200" baseline="0" dirty="0" smtClean="0">
                          <a:solidFill>
                            <a:schemeClr val="tx1"/>
                          </a:solidFill>
                          <a:latin typeface="ذ ظشق"/>
                          <a:ea typeface="+mn-ea"/>
                          <a:cs typeface="B Zar" pitchFamily="2" charset="-78"/>
                        </a:rPr>
                        <a:t> (</a:t>
                      </a:r>
                      <a:r>
                        <a:rPr lang="en-US" sz="1800" b="1" kern="1200" baseline="0" dirty="0" smtClean="0">
                          <a:solidFill>
                            <a:schemeClr val="tx1"/>
                          </a:solidFill>
                          <a:latin typeface="ذ ظشق"/>
                          <a:ea typeface="+mn-ea"/>
                          <a:cs typeface="B Zar" pitchFamily="2" charset="-78"/>
                        </a:rPr>
                        <a:t>property before tax cash flow</a:t>
                      </a:r>
                      <a:r>
                        <a:rPr lang="fa-IR" sz="1800" b="1" kern="1200" baseline="0" dirty="0" smtClean="0">
                          <a:solidFill>
                            <a:schemeClr val="tx1"/>
                          </a:solidFill>
                          <a:latin typeface="ذ ظشق"/>
                          <a:ea typeface="+mn-ea"/>
                          <a:cs typeface="B Zar" pitchFamily="2" charset="-78"/>
                        </a:rPr>
                        <a:t>)</a:t>
                      </a:r>
                    </a:p>
                    <a:p>
                      <a:pPr marL="457200" marR="0" lvl="1" indent="0" algn="r" defTabSz="914400" rtl="1" eaLnBrk="1" fontAlgn="auto" latinLnBrk="0" hangingPunct="1">
                        <a:lnSpc>
                          <a:spcPct val="100000"/>
                        </a:lnSpc>
                        <a:spcBef>
                          <a:spcPts val="0"/>
                        </a:spcBef>
                        <a:spcAft>
                          <a:spcPts val="0"/>
                        </a:spcAft>
                        <a:buClrTx/>
                        <a:buSzTx/>
                        <a:buFont typeface="Arial" pitchFamily="34" charset="0"/>
                        <a:buChar char="•"/>
                        <a:tabLst/>
                        <a:defRPr/>
                      </a:pPr>
                      <a:r>
                        <a:rPr lang="fa-IR" sz="1800" kern="1200" dirty="0" smtClean="0">
                          <a:solidFill>
                            <a:schemeClr val="tx1"/>
                          </a:solidFill>
                          <a:latin typeface="Calibri" pitchFamily="34" charset="0"/>
                          <a:ea typeface="+mn-ea"/>
                          <a:cs typeface="B Zar" pitchFamily="2" charset="-78"/>
                        </a:rPr>
                        <a:t>مالیات بر درآمد (</a:t>
                      </a:r>
                      <a:r>
                        <a:rPr lang="en-US" sz="1800" kern="1200" dirty="0" smtClean="0">
                          <a:solidFill>
                            <a:schemeClr val="tx1"/>
                          </a:solidFill>
                          <a:latin typeface="Calibri" pitchFamily="34" charset="0"/>
                          <a:ea typeface="+mn-ea"/>
                          <a:cs typeface="B Zar" pitchFamily="2" charset="-78"/>
                        </a:rPr>
                        <a:t>tax</a:t>
                      </a:r>
                      <a:r>
                        <a:rPr lang="fa-IR" sz="1800" kern="1200" dirty="0" smtClean="0">
                          <a:solidFill>
                            <a:schemeClr val="tx1"/>
                          </a:solidFill>
                          <a:latin typeface="Calibri" pitchFamily="34" charset="0"/>
                          <a:ea typeface="+mn-ea"/>
                          <a:cs typeface="B Zar" pitchFamily="2" charset="-78"/>
                        </a:rPr>
                        <a:t>)</a:t>
                      </a:r>
                      <a:endParaRPr lang="en-US" sz="1800" kern="1200" dirty="0" smtClean="0">
                        <a:solidFill>
                          <a:schemeClr val="tx1"/>
                        </a:solidFill>
                        <a:latin typeface="Calibri" pitchFamily="34" charset="0"/>
                        <a:ea typeface="+mn-ea"/>
                        <a:cs typeface="B Zar" pitchFamily="2" charset="-78"/>
                      </a:endParaRPr>
                    </a:p>
                    <a:p>
                      <a:pPr marL="0" lvl="0" algn="r" defTabSz="914400" rtl="1" eaLnBrk="1" latinLnBrk="0" hangingPunct="1">
                        <a:buFont typeface="Arial" pitchFamily="34" charset="0"/>
                        <a:buChar char="•"/>
                      </a:pPr>
                      <a:r>
                        <a:rPr lang="fa-IR" sz="1800" b="1" kern="1200" dirty="0" smtClean="0">
                          <a:solidFill>
                            <a:schemeClr val="tx1"/>
                          </a:solidFill>
                          <a:latin typeface="ذ ظشق"/>
                          <a:ea typeface="+mn-ea"/>
                          <a:cs typeface="B Zar" pitchFamily="2" charset="-78"/>
                        </a:rPr>
                        <a:t>جریان نقدی ملک پس از کسر مالیات (</a:t>
                      </a:r>
                      <a:r>
                        <a:rPr lang="en-US" sz="1800" b="1" kern="1200" dirty="0" smtClean="0">
                          <a:solidFill>
                            <a:schemeClr val="tx1"/>
                          </a:solidFill>
                          <a:latin typeface="ذ ظشق"/>
                          <a:ea typeface="+mn-ea"/>
                          <a:cs typeface="B Zar" pitchFamily="2" charset="-78"/>
                        </a:rPr>
                        <a:t>property after tax cash flow</a:t>
                      </a:r>
                      <a:r>
                        <a:rPr lang="fa-IR" sz="1800" b="1" kern="1200" dirty="0" smtClean="0">
                          <a:solidFill>
                            <a:schemeClr val="tx1"/>
                          </a:solidFill>
                          <a:latin typeface="ذ ظشق"/>
                          <a:ea typeface="+mn-ea"/>
                          <a:cs typeface="B Zar" pitchFamily="2" charset="-78"/>
                        </a:rPr>
                        <a:t>)</a:t>
                      </a:r>
                      <a:endParaRPr lang="en-US" sz="1800" b="1" kern="1200" dirty="0" smtClean="0">
                        <a:solidFill>
                          <a:schemeClr val="tx1"/>
                        </a:solidFill>
                        <a:latin typeface="ذ ظشق"/>
                        <a:ea typeface="+mn-ea"/>
                        <a:cs typeface="B Zar" pitchFamily="2" charset="-78"/>
                      </a:endParaRPr>
                    </a:p>
                  </a:txBody>
                  <a:tcPr marB="0">
                    <a:lnL w="12700" cap="flat" cmpd="sng" algn="ctr">
                      <a:solidFill>
                        <a:schemeClr val="tx1"/>
                      </a:solidFill>
                      <a:prstDash val="solid"/>
                      <a:round/>
                      <a:headEnd type="none" w="med" len="med"/>
                      <a:tailEnd type="none" w="med" len="med"/>
                    </a:lnL>
                  </a:tcPr>
                </a:tc>
              </a:tr>
            </a:tbl>
          </a:graphicData>
        </a:graphic>
      </p:graphicFrame>
      <p:cxnSp>
        <p:nvCxnSpPr>
          <p:cNvPr id="8" name="Straight Connector 7"/>
          <p:cNvCxnSpPr/>
          <p:nvPr/>
        </p:nvCxnSpPr>
        <p:spPr>
          <a:xfrm flipH="1">
            <a:off x="457200" y="2819400"/>
            <a:ext cx="533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457200" y="1981200"/>
            <a:ext cx="533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457200" y="3962400"/>
            <a:ext cx="533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a:off x="471714" y="3414486"/>
            <a:ext cx="533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457200" y="4419600"/>
            <a:ext cx="533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533400" y="2514600"/>
            <a:ext cx="533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3"/>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اقلام معمول در صورت جریان‌های نقدی</a:t>
            </a:r>
            <a:endParaRPr lang="en-US" dirty="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3596304324"/>
              </p:ext>
            </p:extLst>
          </p:nvPr>
        </p:nvGraphicFramePr>
        <p:xfrm>
          <a:off x="76200" y="2438400"/>
          <a:ext cx="8686800" cy="1874520"/>
        </p:xfrm>
        <a:graphic>
          <a:graphicData uri="http://schemas.openxmlformats.org/drawingml/2006/table">
            <a:tbl>
              <a:tblPr firstRow="1" bandRow="1">
                <a:tableStyleId>{5940675A-B579-460E-94D1-54222C63F5DA}</a:tableStyleId>
              </a:tblPr>
              <a:tblGrid>
                <a:gridCol w="1219200"/>
                <a:gridCol w="7467600"/>
              </a:tblGrid>
              <a:tr h="457200">
                <a:tc gridSpan="2">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800" kern="1200" dirty="0" smtClean="0">
                          <a:solidFill>
                            <a:schemeClr val="tx1"/>
                          </a:solidFill>
                          <a:latin typeface="B Ttitr"/>
                          <a:ea typeface="+mn-ea"/>
                          <a:cs typeface="B Titr" pitchFamily="2" charset="-78"/>
                        </a:rPr>
                        <a:t>جریان‌های نقدی حاصل از واگذاری</a:t>
                      </a:r>
                      <a:endParaRPr lang="en-US" sz="1800" kern="1200" dirty="0" smtClean="0">
                        <a:solidFill>
                          <a:schemeClr val="tx1"/>
                        </a:solidFill>
                        <a:latin typeface="B Ttitr"/>
                        <a:ea typeface="+mn-ea"/>
                        <a:cs typeface="B Titr" pitchFamily="2" charset="-78"/>
                      </a:endParaRPr>
                    </a:p>
                  </a:txBody>
                  <a:tcPr marL="0" marR="0" marB="0" anchor="ctr"/>
                </a:tc>
                <a:tc hMerge="1">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US" sz="2400" kern="1200" dirty="0" smtClean="0">
                        <a:solidFill>
                          <a:schemeClr val="tx1"/>
                        </a:solidFill>
                        <a:latin typeface="B Ttitr"/>
                        <a:ea typeface="+mn-ea"/>
                        <a:cs typeface="B Titr" pitchFamily="2" charset="-78"/>
                      </a:endParaRPr>
                    </a:p>
                  </a:txBody>
                  <a:tcPr marL="0" marR="0" anchor="ctr">
                    <a:lnL w="12700" cap="flat" cmpd="sng" algn="ctr">
                      <a:solidFill>
                        <a:schemeClr val="tx1"/>
                      </a:solidFill>
                      <a:prstDash val="solid"/>
                      <a:round/>
                      <a:headEnd type="none" w="med" len="med"/>
                      <a:tailEnd type="none" w="med" len="med"/>
                    </a:lnL>
                  </a:tcPr>
                </a:tc>
              </a:tr>
              <a:tr h="1260230">
                <a:tc>
                  <a:txBody>
                    <a:bodyPr/>
                    <a:lstStyle/>
                    <a:p>
                      <a:pPr algn="ctr" rtl="1">
                        <a:buFontTx/>
                        <a:buNone/>
                      </a:pPr>
                      <a:r>
                        <a:rPr lang="en-US" sz="1700" b="1" kern="1200" dirty="0" smtClean="0">
                          <a:solidFill>
                            <a:schemeClr val="tx1"/>
                          </a:solidFill>
                          <a:latin typeface="Calibri" pitchFamily="34" charset="0"/>
                          <a:ea typeface="+mn-ea"/>
                          <a:cs typeface="Calibri" pitchFamily="34" charset="0"/>
                        </a:rPr>
                        <a:t>V</a:t>
                      </a:r>
                    </a:p>
                    <a:p>
                      <a:pPr algn="ctr" rtl="1">
                        <a:buFontTx/>
                        <a:buNone/>
                      </a:pPr>
                      <a:r>
                        <a:rPr lang="en-US" sz="1700" kern="1200" dirty="0" smtClean="0">
                          <a:solidFill>
                            <a:schemeClr val="tx1"/>
                          </a:solidFill>
                          <a:latin typeface="Calibri" pitchFamily="34" charset="0"/>
                          <a:ea typeface="+mn-ea"/>
                          <a:cs typeface="Calibri" pitchFamily="34" charset="0"/>
                        </a:rPr>
                        <a:t>-SE</a:t>
                      </a:r>
                      <a:endParaRPr lang="fa-IR" sz="1700" kern="1200" dirty="0" smtClean="0">
                        <a:solidFill>
                          <a:schemeClr val="tx1"/>
                        </a:solidFill>
                        <a:latin typeface="Calibri" pitchFamily="34" charset="0"/>
                        <a:ea typeface="+mn-ea"/>
                        <a:cs typeface="Calibri" pitchFamily="34" charset="0"/>
                      </a:endParaRPr>
                    </a:p>
                    <a:p>
                      <a:pPr algn="ctr" rtl="1">
                        <a:buFontTx/>
                        <a:buNone/>
                      </a:pPr>
                      <a:r>
                        <a:rPr lang="en-US" sz="1800" b="1" kern="1200" dirty="0" smtClean="0">
                          <a:solidFill>
                            <a:schemeClr val="tx1"/>
                          </a:solidFill>
                          <a:latin typeface="Calibri" pitchFamily="34" charset="0"/>
                          <a:ea typeface="+mn-ea"/>
                          <a:cs typeface="Calibri" pitchFamily="34" charset="0"/>
                        </a:rPr>
                        <a:t>PBTCF</a:t>
                      </a:r>
                    </a:p>
                    <a:p>
                      <a:pPr algn="ctr" rtl="1">
                        <a:buFontTx/>
                        <a:buNone/>
                      </a:pPr>
                      <a:r>
                        <a:rPr lang="en-US" sz="1800" b="0" kern="1200" dirty="0" smtClean="0">
                          <a:solidFill>
                            <a:schemeClr val="tx1"/>
                          </a:solidFill>
                          <a:latin typeface="Calibri" pitchFamily="34" charset="0"/>
                          <a:ea typeface="+mn-ea"/>
                          <a:cs typeface="Calibri" pitchFamily="34" charset="0"/>
                        </a:rPr>
                        <a:t>T</a:t>
                      </a:r>
                    </a:p>
                    <a:p>
                      <a:pPr algn="ctr" rtl="1">
                        <a:buFontTx/>
                        <a:buNone/>
                      </a:pPr>
                      <a:r>
                        <a:rPr lang="en-US" sz="1800" b="1" kern="1200" dirty="0" smtClean="0">
                          <a:solidFill>
                            <a:schemeClr val="tx1"/>
                          </a:solidFill>
                          <a:latin typeface="Calibri" pitchFamily="34" charset="0"/>
                          <a:ea typeface="+mn-ea"/>
                          <a:cs typeface="Calibri" pitchFamily="34" charset="0"/>
                        </a:rPr>
                        <a:t>PATCF</a:t>
                      </a:r>
                    </a:p>
                  </a:txBody>
                  <a:tcPr marB="0">
                    <a:lnR w="12700" cap="flat" cmpd="sng" algn="ctr">
                      <a:solidFill>
                        <a:schemeClr val="tx1"/>
                      </a:solidFill>
                      <a:prstDash val="solid"/>
                      <a:round/>
                      <a:headEnd type="none" w="med" len="med"/>
                      <a:tailEnd type="none" w="med" len="med"/>
                    </a:lnR>
                  </a:tcPr>
                </a:tc>
                <a:tc>
                  <a:txBody>
                    <a:bodyPr/>
                    <a:lstStyle/>
                    <a:p>
                      <a:pPr marL="0" algn="r" defTabSz="914400" rtl="1" eaLnBrk="1" latinLnBrk="0" hangingPunct="1">
                        <a:buFont typeface="Arial" pitchFamily="34" charset="0"/>
                        <a:buChar char="•"/>
                      </a:pPr>
                      <a:r>
                        <a:rPr lang="fa-IR" sz="1800" b="1" kern="1200" dirty="0" smtClean="0">
                          <a:solidFill>
                            <a:schemeClr val="tx1"/>
                          </a:solidFill>
                          <a:latin typeface="ذ ظشق"/>
                          <a:ea typeface="+mn-ea"/>
                          <a:cs typeface="B Zar" pitchFamily="2" charset="-78"/>
                        </a:rPr>
                        <a:t>ارزش ملک در زمان واگذاری</a:t>
                      </a:r>
                      <a:endParaRPr lang="en-US" sz="1800" b="1" kern="1200" dirty="0" smtClean="0">
                        <a:solidFill>
                          <a:schemeClr val="tx1"/>
                        </a:solidFill>
                        <a:latin typeface="ذ ظشق"/>
                        <a:ea typeface="+mn-ea"/>
                        <a:cs typeface="B Zar" pitchFamily="2" charset="-78"/>
                      </a:endParaRPr>
                    </a:p>
                    <a:p>
                      <a:pPr marL="457200" lvl="1" algn="r" defTabSz="914400" rtl="1" eaLnBrk="1" latinLnBrk="0" hangingPunct="1">
                        <a:buFont typeface="Arial" pitchFamily="34" charset="0"/>
                        <a:buChar char="•"/>
                      </a:pPr>
                      <a:r>
                        <a:rPr lang="fa-IR" sz="1800" b="0" kern="1200" dirty="0" smtClean="0">
                          <a:solidFill>
                            <a:schemeClr val="tx1"/>
                          </a:solidFill>
                          <a:latin typeface="ذ ظشق"/>
                          <a:ea typeface="+mn-ea"/>
                          <a:cs typeface="B Zar" pitchFamily="2" charset="-78"/>
                        </a:rPr>
                        <a:t>هزینه‌های فروش (</a:t>
                      </a:r>
                      <a:r>
                        <a:rPr lang="en-US" sz="1800" b="0" kern="1200" dirty="0" smtClean="0">
                          <a:solidFill>
                            <a:schemeClr val="tx1"/>
                          </a:solidFill>
                          <a:latin typeface="ذ ظشق"/>
                          <a:ea typeface="+mn-ea"/>
                          <a:cs typeface="B Zar" pitchFamily="2" charset="-78"/>
                        </a:rPr>
                        <a:t>selling</a:t>
                      </a:r>
                      <a:r>
                        <a:rPr lang="en-US" sz="1800" b="0" kern="1200" baseline="0" dirty="0" smtClean="0">
                          <a:solidFill>
                            <a:schemeClr val="tx1"/>
                          </a:solidFill>
                          <a:latin typeface="ذ ظشق"/>
                          <a:ea typeface="+mn-ea"/>
                          <a:cs typeface="B Zar" pitchFamily="2" charset="-78"/>
                        </a:rPr>
                        <a:t> expenses</a:t>
                      </a:r>
                      <a:r>
                        <a:rPr lang="fa-IR" sz="1800" b="0" kern="1200" baseline="0" dirty="0" smtClean="0">
                          <a:solidFill>
                            <a:schemeClr val="tx1"/>
                          </a:solidFill>
                          <a:latin typeface="ذ ظشق"/>
                          <a:ea typeface="+mn-ea"/>
                          <a:cs typeface="B Zar" pitchFamily="2" charset="-78"/>
                        </a:rPr>
                        <a:t>)</a:t>
                      </a:r>
                      <a:endParaRPr lang="en-US" sz="1800" b="0" kern="1200" dirty="0" smtClean="0">
                        <a:solidFill>
                          <a:schemeClr val="tx1"/>
                        </a:solidFill>
                        <a:latin typeface="ذ ظشق"/>
                        <a:ea typeface="+mn-ea"/>
                        <a:cs typeface="B Zar" pitchFamily="2" charset="-78"/>
                      </a:endParaRPr>
                    </a:p>
                    <a:p>
                      <a:pPr marL="0" marR="0" lvl="0" indent="0" algn="r" defTabSz="914400" rtl="1" eaLnBrk="1" fontAlgn="auto" latinLnBrk="0" hangingPunct="1">
                        <a:lnSpc>
                          <a:spcPct val="100000"/>
                        </a:lnSpc>
                        <a:spcBef>
                          <a:spcPts val="0"/>
                        </a:spcBef>
                        <a:spcAft>
                          <a:spcPts val="0"/>
                        </a:spcAft>
                        <a:buClrTx/>
                        <a:buSzTx/>
                        <a:buFont typeface="Arial" pitchFamily="34" charset="0"/>
                        <a:buChar char="•"/>
                        <a:tabLst/>
                        <a:defRPr/>
                      </a:pPr>
                      <a:r>
                        <a:rPr lang="fa-IR" sz="1800" b="1" kern="1200" dirty="0" smtClean="0">
                          <a:solidFill>
                            <a:schemeClr val="tx1"/>
                          </a:solidFill>
                          <a:latin typeface="ذ ظشق"/>
                          <a:ea typeface="+mn-ea"/>
                          <a:cs typeface="B Zar" pitchFamily="2" charset="-78"/>
                        </a:rPr>
                        <a:t>جریان نقدی ملک پیش از کسر مالیات</a:t>
                      </a:r>
                      <a:r>
                        <a:rPr lang="en-US" sz="1800" b="1" kern="1200" dirty="0" smtClean="0">
                          <a:solidFill>
                            <a:schemeClr val="tx1"/>
                          </a:solidFill>
                          <a:latin typeface="ذ ظشق"/>
                          <a:ea typeface="+mn-ea"/>
                          <a:cs typeface="B Zar" pitchFamily="2" charset="-78"/>
                        </a:rPr>
                        <a:t> </a:t>
                      </a:r>
                      <a:r>
                        <a:rPr lang="fa-IR" sz="1800" b="1" kern="1200" baseline="0" dirty="0" smtClean="0">
                          <a:solidFill>
                            <a:schemeClr val="tx1"/>
                          </a:solidFill>
                          <a:latin typeface="ذ ظشق"/>
                          <a:ea typeface="+mn-ea"/>
                          <a:cs typeface="B Zar" pitchFamily="2" charset="-78"/>
                        </a:rPr>
                        <a:t> (</a:t>
                      </a:r>
                      <a:r>
                        <a:rPr lang="en-US" sz="1800" b="1" kern="1200" baseline="0" dirty="0" smtClean="0">
                          <a:solidFill>
                            <a:schemeClr val="tx1"/>
                          </a:solidFill>
                          <a:latin typeface="ذ ظشق"/>
                          <a:ea typeface="+mn-ea"/>
                          <a:cs typeface="B Zar" pitchFamily="2" charset="-78"/>
                        </a:rPr>
                        <a:t>property before tax cash flow</a:t>
                      </a:r>
                      <a:r>
                        <a:rPr lang="fa-IR" sz="1800" b="1" kern="1200" baseline="0" dirty="0" smtClean="0">
                          <a:solidFill>
                            <a:schemeClr val="tx1"/>
                          </a:solidFill>
                          <a:latin typeface="ذ ظشق"/>
                          <a:ea typeface="+mn-ea"/>
                          <a:cs typeface="B Zar" pitchFamily="2" charset="-78"/>
                        </a:rPr>
                        <a:t>)</a:t>
                      </a:r>
                    </a:p>
                    <a:p>
                      <a:pPr marL="457200" marR="0" lvl="1" indent="0" algn="r" defTabSz="914400" rtl="1" eaLnBrk="1" fontAlgn="auto" latinLnBrk="0" hangingPunct="1">
                        <a:lnSpc>
                          <a:spcPct val="100000"/>
                        </a:lnSpc>
                        <a:spcBef>
                          <a:spcPts val="0"/>
                        </a:spcBef>
                        <a:spcAft>
                          <a:spcPts val="0"/>
                        </a:spcAft>
                        <a:buClrTx/>
                        <a:buSzTx/>
                        <a:buFont typeface="Arial" pitchFamily="34" charset="0"/>
                        <a:buChar char="•"/>
                        <a:tabLst/>
                        <a:defRPr/>
                      </a:pPr>
                      <a:r>
                        <a:rPr lang="fa-IR" sz="1800" b="0" kern="1200" dirty="0" smtClean="0">
                          <a:solidFill>
                            <a:schemeClr val="tx1"/>
                          </a:solidFill>
                          <a:latin typeface="ذ ظشق"/>
                          <a:ea typeface="+mn-ea"/>
                          <a:cs typeface="B Zar" pitchFamily="2" charset="-78"/>
                        </a:rPr>
                        <a:t>مالیات (</a:t>
                      </a:r>
                      <a:r>
                        <a:rPr lang="en-US" sz="1800" b="0" kern="1200" dirty="0" smtClean="0">
                          <a:solidFill>
                            <a:schemeClr val="tx1"/>
                          </a:solidFill>
                          <a:latin typeface="ذ ظشق"/>
                          <a:ea typeface="+mn-ea"/>
                          <a:cs typeface="B Zar" pitchFamily="2" charset="-78"/>
                        </a:rPr>
                        <a:t>Tax</a:t>
                      </a:r>
                      <a:r>
                        <a:rPr lang="fa-IR" sz="1800" b="0" kern="1200" dirty="0" smtClean="0">
                          <a:solidFill>
                            <a:schemeClr val="tx1"/>
                          </a:solidFill>
                          <a:latin typeface="ذ ظشق"/>
                          <a:ea typeface="+mn-ea"/>
                          <a:cs typeface="B Zar" pitchFamily="2" charset="-78"/>
                        </a:rPr>
                        <a:t>)</a:t>
                      </a:r>
                    </a:p>
                    <a:p>
                      <a:pPr marL="0" marR="0" lvl="0" indent="0" algn="r" defTabSz="914400" rtl="1" eaLnBrk="1" fontAlgn="auto" latinLnBrk="0" hangingPunct="1">
                        <a:lnSpc>
                          <a:spcPct val="100000"/>
                        </a:lnSpc>
                        <a:spcBef>
                          <a:spcPts val="0"/>
                        </a:spcBef>
                        <a:spcAft>
                          <a:spcPts val="0"/>
                        </a:spcAft>
                        <a:buClrTx/>
                        <a:buSzTx/>
                        <a:buFont typeface="Arial" pitchFamily="34" charset="0"/>
                        <a:buChar char="•"/>
                        <a:tabLst/>
                        <a:defRPr/>
                      </a:pPr>
                      <a:r>
                        <a:rPr lang="fa-IR" sz="1800" b="1" kern="1200" dirty="0" smtClean="0">
                          <a:solidFill>
                            <a:schemeClr val="tx1"/>
                          </a:solidFill>
                          <a:latin typeface="ذ ظشق"/>
                          <a:ea typeface="+mn-ea"/>
                          <a:cs typeface="B Zar" pitchFamily="2" charset="-78"/>
                        </a:rPr>
                        <a:t>جریان نقدی ملک پس از کسر مالیات (</a:t>
                      </a:r>
                      <a:r>
                        <a:rPr lang="en-US" sz="1800" b="1" kern="1200" dirty="0" smtClean="0">
                          <a:solidFill>
                            <a:schemeClr val="tx1"/>
                          </a:solidFill>
                          <a:latin typeface="ذ ظشق"/>
                          <a:ea typeface="+mn-ea"/>
                          <a:cs typeface="B Zar" pitchFamily="2" charset="-78"/>
                        </a:rPr>
                        <a:t>property after tax cash flow</a:t>
                      </a:r>
                      <a:r>
                        <a:rPr lang="fa-IR" sz="1800" b="1" kern="1200" dirty="0" smtClean="0">
                          <a:solidFill>
                            <a:schemeClr val="tx1"/>
                          </a:solidFill>
                          <a:latin typeface="ذ ظشق"/>
                          <a:ea typeface="+mn-ea"/>
                          <a:cs typeface="B Zar" pitchFamily="2" charset="-78"/>
                        </a:rPr>
                        <a:t>)</a:t>
                      </a:r>
                      <a:endParaRPr lang="en-US" sz="1800" b="1" kern="1200" dirty="0" smtClean="0">
                        <a:solidFill>
                          <a:schemeClr val="tx1"/>
                        </a:solidFill>
                        <a:latin typeface="ذ ظشق"/>
                        <a:ea typeface="+mn-ea"/>
                        <a:cs typeface="B Zar" pitchFamily="2" charset="-78"/>
                      </a:endParaRPr>
                    </a:p>
                  </a:txBody>
                  <a:tcPr marB="0">
                    <a:lnL w="12700" cap="flat" cmpd="sng" algn="ctr">
                      <a:solidFill>
                        <a:schemeClr val="tx1"/>
                      </a:solidFill>
                      <a:prstDash val="solid"/>
                      <a:round/>
                      <a:headEnd type="none" w="med" len="med"/>
                      <a:tailEnd type="none" w="med" len="med"/>
                    </a:lnL>
                  </a:tcPr>
                </a:tc>
              </a:tr>
            </a:tbl>
          </a:graphicData>
        </a:graphic>
      </p:graphicFrame>
      <p:cxnSp>
        <p:nvCxnSpPr>
          <p:cNvPr id="6" name="Straight Connector 5"/>
          <p:cNvCxnSpPr/>
          <p:nvPr/>
        </p:nvCxnSpPr>
        <p:spPr>
          <a:xfrm flipH="1">
            <a:off x="457200" y="3443514"/>
            <a:ext cx="533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457200" y="3214914"/>
            <a:ext cx="533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457200" y="4038600"/>
            <a:ext cx="533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324603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3"/>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جریان‌های نقدی پیش از کسر مالیات</a:t>
            </a:r>
            <a:endParaRPr lang="en-US" dirty="0"/>
          </a:p>
        </p:txBody>
      </p:sp>
      <p:sp>
        <p:nvSpPr>
          <p:cNvPr id="3" name="Content Placeholder 2"/>
          <p:cNvSpPr>
            <a:spLocks noGrp="1"/>
          </p:cNvSpPr>
          <p:nvPr>
            <p:ph idx="1"/>
          </p:nvPr>
        </p:nvSpPr>
        <p:spPr/>
        <p:txBody>
          <a:bodyPr/>
          <a:lstStyle/>
          <a:p>
            <a:r>
              <a:rPr lang="fa-IR" sz="2800" dirty="0" smtClean="0">
                <a:cs typeface="B Zar" pitchFamily="2" charset="-78"/>
              </a:rPr>
              <a:t>ملاحظات</a:t>
            </a:r>
          </a:p>
          <a:p>
            <a:pPr lvl="1">
              <a:buFont typeface="Wingdings" pitchFamily="2" charset="2"/>
              <a:buChar char="ü"/>
            </a:pPr>
            <a:r>
              <a:rPr lang="fa-IR" dirty="0" smtClean="0">
                <a:cs typeface="B Zar" pitchFamily="2" charset="-78"/>
              </a:rPr>
              <a:t>جریان‌ نقدی ‌است که صرفاً از محل درآمدهای ملک حاصل می‌شود.</a:t>
            </a:r>
            <a:endParaRPr lang="en-US" dirty="0" smtClean="0">
              <a:cs typeface="B Zar" pitchFamily="2" charset="-78"/>
            </a:endParaRPr>
          </a:p>
          <a:p>
            <a:pPr lvl="1">
              <a:buFont typeface="Wingdings" pitchFamily="2" charset="2"/>
              <a:buChar char="ü"/>
            </a:pPr>
            <a:r>
              <a:rPr lang="fa-IR" dirty="0" smtClean="0">
                <a:cs typeface="B Zar" pitchFamily="2" charset="-78"/>
              </a:rPr>
              <a:t> جریان نقدی است که هزینۀ مالی از آن کم نشده است. بنابراین تحت تأثیر شیوۀ تأمین مالی قرار نمی‌گیرد.</a:t>
            </a:r>
            <a:endParaRPr lang="en-US" dirty="0" smtClean="0">
              <a:cs typeface="B Zar" pitchFamily="2" charset="-78"/>
            </a:endParaRPr>
          </a:p>
          <a:p>
            <a:pPr lvl="1">
              <a:buFont typeface="Wingdings" pitchFamily="2" charset="2"/>
              <a:buChar char="ü"/>
            </a:pPr>
            <a:r>
              <a:rPr lang="fa-IR" dirty="0" smtClean="0">
                <a:cs typeface="B Zar" pitchFamily="2" charset="-78"/>
              </a:rPr>
              <a:t>جریان نقدی است که مالیات از آن کم نشده، بنابراین به دولت و سرمایه‌گذاران (سهامدار و طلبکار) تعلق دارد.</a:t>
            </a:r>
          </a:p>
          <a:p>
            <a:pPr marL="742950" lvl="2" indent="-342900">
              <a:buFont typeface="Wingdings" pitchFamily="2" charset="2"/>
              <a:buChar char="ü"/>
            </a:pPr>
            <a:r>
              <a:rPr lang="fa-IR" sz="2800" dirty="0" smtClean="0">
                <a:cs typeface="B Zar" pitchFamily="2" charset="-78"/>
              </a:rPr>
              <a:t>در این‌جا تحت عنوان جریان‌های نقدی ملک پیش از کسر مالیات (</a:t>
            </a:r>
            <a:r>
              <a:rPr lang="en-US" sz="2800" dirty="0" smtClean="0">
                <a:cs typeface="B Zar" pitchFamily="2" charset="-78"/>
              </a:rPr>
              <a:t>PBTCF</a:t>
            </a:r>
            <a:r>
              <a:rPr lang="fa-IR" sz="2800" dirty="0" smtClean="0">
                <a:cs typeface="B Zar" pitchFamily="2" charset="-78"/>
              </a:rPr>
              <a:t>) معرفی می‌شود.</a:t>
            </a:r>
          </a:p>
          <a:p>
            <a:pPr lvl="1">
              <a:buFont typeface="Wingdings" pitchFamily="2" charset="2"/>
              <a:buChar char="ü"/>
            </a:pPr>
            <a:endParaRPr lang="en-US" sz="2000" dirty="0">
              <a:cs typeface="B Zar" pitchFamily="2" charset="-78"/>
            </a:endParaRPr>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درآمد ناخالص بالقوه</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برآورد نرخ خالی‌ماندن</a:t>
            </a:r>
            <a:r>
              <a:rPr lang="fa-IR" dirty="0"/>
              <a:t> </a:t>
            </a:r>
            <a:r>
              <a:rPr lang="fa-IR" dirty="0" smtClean="0"/>
              <a:t>ملک</a:t>
            </a:r>
            <a:endParaRPr lang="en-US" dirty="0"/>
          </a:p>
        </p:txBody>
      </p:sp>
      <p:sp>
        <p:nvSpPr>
          <p:cNvPr id="3" name="Content Placeholder 2"/>
          <p:cNvSpPr>
            <a:spLocks noGrp="1"/>
          </p:cNvSpPr>
          <p:nvPr>
            <p:ph idx="1"/>
          </p:nvPr>
        </p:nvSpPr>
        <p:spPr/>
        <p:txBody>
          <a:bodyPr/>
          <a:lstStyle/>
          <a:p>
            <a:r>
              <a:rPr lang="fa-IR" dirty="0" smtClean="0">
                <a:cs typeface="B Zar" pitchFamily="2" charset="-78"/>
              </a:rPr>
              <a:t>نرخ </a:t>
            </a:r>
            <a:r>
              <a:rPr lang="fa-IR" dirty="0">
                <a:cs typeface="B Zar" pitchFamily="2" charset="-78"/>
              </a:rPr>
              <a:t>خالی‌ماندن</a:t>
            </a:r>
            <a:r>
              <a:rPr lang="fa-IR" dirty="0"/>
              <a:t> </a:t>
            </a:r>
            <a:r>
              <a:rPr lang="fa-IR" dirty="0" smtClean="0">
                <a:cs typeface="B Zar" pitchFamily="2" charset="-78"/>
              </a:rPr>
              <a:t>(</a:t>
            </a:r>
            <a:r>
              <a:rPr lang="en-US" dirty="0" smtClean="0">
                <a:cs typeface="B Zar" pitchFamily="2" charset="-78"/>
              </a:rPr>
              <a:t>vacancy rate</a:t>
            </a:r>
            <a:r>
              <a:rPr lang="fa-IR" dirty="0" smtClean="0">
                <a:cs typeface="B Zar" pitchFamily="2" charset="-78"/>
              </a:rPr>
              <a:t>)</a:t>
            </a:r>
            <a:endParaRPr lang="en-US" dirty="0" smtClean="0">
              <a:cs typeface="B Zar" pitchFamily="2" charset="-78"/>
            </a:endParaRPr>
          </a:p>
          <a:p>
            <a:pPr lvl="1">
              <a:buNone/>
            </a:pPr>
            <a:endParaRPr lang="en-US" dirty="0" smtClean="0">
              <a:cs typeface="B Zar" pitchFamily="2" charset="-78"/>
            </a:endParaRPr>
          </a:p>
          <a:p>
            <a:endParaRPr lang="fa-IR" dirty="0" smtClean="0">
              <a:cs typeface="B Zar" pitchFamily="2" charset="-78"/>
            </a:endParaRPr>
          </a:p>
          <a:p>
            <a:r>
              <a:rPr lang="fa-IR" sz="2400" dirty="0">
                <a:cs typeface="B Zar" pitchFamily="2" charset="-78"/>
              </a:rPr>
              <a:t>ملاحظات برآورد نرخ خالی‌ماندن  ملک:</a:t>
            </a:r>
            <a:endParaRPr lang="en-US" sz="2400" dirty="0">
              <a:cs typeface="B Zar" pitchFamily="2" charset="-78"/>
            </a:endParaRPr>
          </a:p>
          <a:p>
            <a:pPr>
              <a:buFont typeface="Wingdings" pitchFamily="2" charset="2"/>
              <a:buChar char="ü"/>
            </a:pPr>
            <a:r>
              <a:rPr lang="fa-IR" sz="2400" dirty="0">
                <a:cs typeface="B Zar" pitchFamily="2" charset="-78"/>
              </a:rPr>
              <a:t>خالی‌ماندن املاک و مستغلات را در بازار اجارۀ موردنظر برآورد کنید. از این نرخ به‌عنوان نرخ پایه برای برآورد نرخ خالی‌ماندن ملک موردنظر استفاده کنید. </a:t>
            </a:r>
            <a:endParaRPr lang="en-US" sz="2400" dirty="0">
              <a:cs typeface="B Zar" pitchFamily="2" charset="-78"/>
            </a:endParaRPr>
          </a:p>
          <a:p>
            <a:pPr>
              <a:buFont typeface="Wingdings" pitchFamily="2" charset="2"/>
              <a:buChar char="ü"/>
            </a:pPr>
            <a:r>
              <a:rPr lang="fa-IR" sz="2400" dirty="0">
                <a:cs typeface="B Zar" pitchFamily="2" charset="-78"/>
              </a:rPr>
              <a:t>سابقۀ نرخ  خالی‌ماندن ملک را بررسی کنید. بر این اساس، نرخ خالی‌ماندن ملک را برای ماه‌های آتی پیش‌بینی کنید.</a:t>
            </a:r>
            <a:endParaRPr lang="en-US" sz="2400" dirty="0">
              <a:cs typeface="B Zar" pitchFamily="2" charset="-78"/>
            </a:endParaRPr>
          </a:p>
          <a:p>
            <a:pPr>
              <a:buFont typeface="Wingdings" pitchFamily="2" charset="2"/>
              <a:buChar char="ü"/>
            </a:pPr>
            <a:r>
              <a:rPr lang="fa-IR" sz="2400" dirty="0">
                <a:cs typeface="B Zar" pitchFamily="2" charset="-78"/>
              </a:rPr>
              <a:t>احتمال تجدید قرارداد اجاره و نرخ خالی‌ماندن ملک در صورت عدم‌تجدید قرارداد را موردملاحظه قرار دهید.</a:t>
            </a:r>
            <a:endParaRPr lang="en-US" sz="2400" dirty="0">
              <a:cs typeface="B Zar" pitchFamily="2" charset="-78"/>
            </a:endParaRPr>
          </a:p>
          <a:p>
            <a:pPr>
              <a:buFont typeface="Wingdings" pitchFamily="2" charset="2"/>
              <a:buChar char="ü"/>
            </a:pPr>
            <a:endParaRPr lang="en-US" dirty="0">
              <a:cs typeface="B Zar" pitchFamily="2" charset="-78"/>
            </a:endParaRPr>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2203321683"/>
              </p:ext>
            </p:extLst>
          </p:nvPr>
        </p:nvGraphicFramePr>
        <p:xfrm>
          <a:off x="3124200" y="2133601"/>
          <a:ext cx="3429000" cy="822519"/>
        </p:xfrm>
        <a:graphic>
          <a:graphicData uri="http://schemas.openxmlformats.org/drawingml/2006/table">
            <a:tbl>
              <a:tblPr rtl="1"/>
              <a:tblGrid>
                <a:gridCol w="3429000"/>
              </a:tblGrid>
              <a:tr h="213801">
                <a:tc>
                  <a:txBody>
                    <a:bodyPr/>
                    <a:lstStyle/>
                    <a:p>
                      <a:pPr marL="0" marR="0" algn="ctr" rtl="1">
                        <a:lnSpc>
                          <a:spcPct val="115000"/>
                        </a:lnSpc>
                        <a:spcBef>
                          <a:spcPts val="0"/>
                        </a:spcBef>
                        <a:spcAft>
                          <a:spcPts val="0"/>
                        </a:spcAft>
                      </a:pPr>
                      <a:r>
                        <a:rPr lang="fa-IR" sz="2000" dirty="0">
                          <a:latin typeface="Calibri"/>
                          <a:ea typeface="Calibri"/>
                          <a:cs typeface="B Zar"/>
                        </a:rPr>
                        <a:t>ماه‌های </a:t>
                      </a:r>
                      <a:r>
                        <a:rPr lang="fa-IR" sz="2000" dirty="0" smtClean="0">
                          <a:cs typeface="B Zar" pitchFamily="2" charset="-78"/>
                        </a:rPr>
                        <a:t>خالی‌ماندن </a:t>
                      </a:r>
                      <a:endParaRPr lang="en-US" sz="2000" dirty="0">
                        <a:latin typeface="Calibri"/>
                        <a:ea typeface="Calibri"/>
                        <a:cs typeface="Arial"/>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r h="471999">
                <a:tc>
                  <a:txBody>
                    <a:bodyPr/>
                    <a:lstStyle/>
                    <a:p>
                      <a:pPr marL="0" marR="0" algn="ctr" rtl="1">
                        <a:lnSpc>
                          <a:spcPct val="115000"/>
                        </a:lnSpc>
                        <a:spcBef>
                          <a:spcPts val="0"/>
                        </a:spcBef>
                        <a:spcAft>
                          <a:spcPts val="0"/>
                        </a:spcAft>
                      </a:pPr>
                      <a:r>
                        <a:rPr lang="fa-IR" sz="2000" dirty="0">
                          <a:latin typeface="Calibri"/>
                          <a:ea typeface="Calibri"/>
                          <a:cs typeface="B Zar"/>
                        </a:rPr>
                        <a:t>(ماه‌های </a:t>
                      </a:r>
                      <a:r>
                        <a:rPr lang="fa-IR" sz="2000" dirty="0" smtClean="0">
                          <a:cs typeface="B Zar" pitchFamily="2" charset="-78"/>
                        </a:rPr>
                        <a:t>خالی‌ماندن </a:t>
                      </a:r>
                      <a:r>
                        <a:rPr lang="fa-IR" sz="2000" dirty="0" smtClean="0">
                          <a:latin typeface="Calibri"/>
                          <a:ea typeface="Calibri"/>
                          <a:cs typeface="B Zar"/>
                        </a:rPr>
                        <a:t>+ </a:t>
                      </a:r>
                      <a:r>
                        <a:rPr lang="fa-IR" sz="2000" dirty="0">
                          <a:latin typeface="Calibri"/>
                          <a:ea typeface="Calibri"/>
                          <a:cs typeface="B Zar"/>
                        </a:rPr>
                        <a:t>ماه‌های اجاره)</a:t>
                      </a:r>
                      <a:endParaRPr lang="en-US" sz="2000" dirty="0">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سایر درآمدها</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fa-IR" dirty="0" smtClean="0"/>
              <a:t>هزینه‌های عملیاتی</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هزینه‌های سرمایه‌ای بهسازی</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هزینه‌های سرمایه‌ای بهسازی</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6" name="Content Placeholder 5"/>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a:xfrm>
            <a:off x="1676400" y="2667000"/>
            <a:ext cx="6934200" cy="1905000"/>
          </a:xfrm>
        </p:spPr>
        <p:txBody>
          <a:bodyPr/>
          <a:lstStyle/>
          <a:p>
            <a:pPr eaLnBrk="1" hangingPunct="1"/>
            <a:r>
              <a:rPr lang="en-US" sz="32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
            </a:r>
            <a:br>
              <a:rPr lang="en-US" sz="32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br>
            <a:r>
              <a:rPr lang="fa-IR" sz="32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 </a:t>
            </a:r>
            <a:r>
              <a:rPr lang="ar-SA" sz="40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جریان‌های </a:t>
            </a:r>
            <a:r>
              <a:rPr lang="ar-SA" sz="40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نقدی</a:t>
            </a:r>
            <a:r>
              <a:rPr lang="en-US" sz="40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
            </a:r>
            <a:br>
              <a:rPr lang="en-US" sz="40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br>
            <a:r>
              <a:rPr lang="ar-SA" sz="32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املاک و مستغلات</a:t>
            </a:r>
            <a:r>
              <a:rPr lang="en-US" sz="3200" b="0" dirty="0" smtClean="0">
                <a:cs typeface="B Elham" pitchFamily="2" charset="-78"/>
              </a:rPr>
              <a:t/>
            </a:r>
            <a:br>
              <a:rPr lang="en-US" sz="3200" b="0" dirty="0" smtClean="0">
                <a:cs typeface="B Elham" pitchFamily="2" charset="-78"/>
              </a:rPr>
            </a:br>
            <a:r>
              <a:rPr lang="en-US" sz="3200" b="0" dirty="0" smtClean="0">
                <a:cs typeface="B Elham" pitchFamily="2" charset="-78"/>
              </a:rPr>
              <a:t/>
            </a:r>
            <a:br>
              <a:rPr lang="en-US" sz="3200" b="0" dirty="0" smtClean="0">
                <a:cs typeface="B Elham" pitchFamily="2" charset="-78"/>
              </a:rPr>
            </a:br>
            <a:r>
              <a:rPr lang="en-US" sz="32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
            </a:r>
            <a:br>
              <a:rPr lang="en-US" sz="32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br>
            <a:endParaRPr lang="en-US" sz="32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p:txBody>
      </p:sp>
      <p:sp>
        <p:nvSpPr>
          <p:cNvPr id="3075" name="Rectangle 3"/>
          <p:cNvSpPr>
            <a:spLocks noGrp="1" noChangeArrowheads="1"/>
          </p:cNvSpPr>
          <p:nvPr>
            <p:ph type="subTitle" idx="1"/>
          </p:nvPr>
        </p:nvSpPr>
        <p:spPr>
          <a:xfrm>
            <a:off x="1905000" y="4343400"/>
            <a:ext cx="6400800" cy="457200"/>
          </a:xfrm>
        </p:spPr>
        <p:txBody>
          <a:bodyPr/>
          <a:lstStyle/>
          <a:p>
            <a:pPr eaLnBrk="1" hangingPunct="1"/>
            <a:r>
              <a:rPr lang="fa-IR" sz="1800" dirty="0" smtClean="0">
                <a:solidFill>
                  <a:schemeClr val="tx1"/>
                </a:solidFill>
                <a:cs typeface="B Zar" pitchFamily="2" charset="-78"/>
              </a:rPr>
              <a:t>حسین عبده تبریزی</a:t>
            </a:r>
            <a:endParaRPr lang="en-US" sz="1800" dirty="0" smtClean="0">
              <a:solidFill>
                <a:schemeClr val="tx1"/>
              </a:solidFill>
              <a:cs typeface="B Zar" pitchFamily="2" charset="-78"/>
            </a:endParaRPr>
          </a:p>
          <a:p>
            <a:pPr eaLnBrk="1" hangingPunct="1"/>
            <a:r>
              <a:rPr lang="fa-IR" sz="1800" dirty="0" smtClean="0">
                <a:solidFill>
                  <a:schemeClr val="tx1"/>
                </a:solidFill>
                <a:cs typeface="B Zar" pitchFamily="2" charset="-78"/>
              </a:rPr>
              <a:t>میثم رادپور</a:t>
            </a:r>
            <a:endParaRPr lang="en-US" sz="1800" dirty="0" smtClean="0">
              <a:solidFill>
                <a:schemeClr val="tx1"/>
              </a:solidFill>
              <a:cs typeface="B Zar" pitchFamily="2" charset="-78"/>
            </a:endParaRPr>
          </a:p>
        </p:txBody>
      </p:sp>
      <p:sp>
        <p:nvSpPr>
          <p:cNvPr id="3076" name="Rectangle 3"/>
          <p:cNvSpPr txBox="1">
            <a:spLocks noChangeArrowheads="1"/>
          </p:cNvSpPr>
          <p:nvPr/>
        </p:nvSpPr>
        <p:spPr bwMode="auto">
          <a:xfrm>
            <a:off x="2743200" y="4953000"/>
            <a:ext cx="6248401" cy="1822450"/>
          </a:xfrm>
          <a:prstGeom prst="rect">
            <a:avLst/>
          </a:prstGeom>
          <a:noFill/>
          <a:ln w="9525">
            <a:noFill/>
            <a:miter lim="800000"/>
            <a:headEnd/>
            <a:tailEnd/>
          </a:ln>
        </p:spPr>
        <p:txBody>
          <a:bodyPr anchor="b"/>
          <a:lstStyle/>
          <a:p>
            <a:pPr algn="r" rtl="1"/>
            <a:r>
              <a:rPr lang="fa-IR" sz="1700" dirty="0">
                <a:cs typeface="B Zar" pitchFamily="2" charset="-78"/>
              </a:rPr>
              <a:t>30خردادماه سال نود و دو– تهران</a:t>
            </a:r>
          </a:p>
          <a:p>
            <a:pPr algn="r" rtl="1"/>
            <a:endParaRPr lang="en-US" sz="1700" dirty="0">
              <a:cs typeface="B Zar" pitchFamily="2" charset="-78"/>
            </a:endParaRPr>
          </a:p>
          <a:p>
            <a:pPr algn="r" rtl="1"/>
            <a:r>
              <a:rPr lang="fa-IR" sz="1700" dirty="0">
                <a:cs typeface="B Zar" pitchFamily="2" charset="-78"/>
              </a:rPr>
              <a:t> اول بار ارائه در دانشگاه صنعتی </a:t>
            </a:r>
            <a:r>
              <a:rPr lang="fa-IR" sz="1700" dirty="0" smtClean="0">
                <a:cs typeface="B Zar" pitchFamily="2" charset="-78"/>
              </a:rPr>
              <a:t>شریف </a:t>
            </a:r>
            <a:r>
              <a:rPr lang="fa-IR" sz="1700" dirty="0">
                <a:cs typeface="B Zar" pitchFamily="2" charset="-78"/>
              </a:rPr>
              <a:t>کلاس تأمین مالی و سرمایه‌گذاری </a:t>
            </a:r>
            <a:r>
              <a:rPr lang="fa-IR" sz="1700" dirty="0" smtClean="0">
                <a:cs typeface="B Zar" pitchFamily="2" charset="-78"/>
              </a:rPr>
              <a:t>املاک و مستغلات</a:t>
            </a:r>
            <a:endParaRPr lang="fa-IR" sz="1700" dirty="0">
              <a:cs typeface="B Zar" pitchFamily="2" charset="-78"/>
            </a:endParaRPr>
          </a:p>
          <a:p>
            <a:pPr algn="r" rtl="1"/>
            <a:r>
              <a:rPr lang="fa-IR" sz="1700" dirty="0">
                <a:cs typeface="B Zar" pitchFamily="2" charset="-78"/>
              </a:rPr>
              <a:t> </a:t>
            </a:r>
            <a:endParaRPr lang="en-US" sz="1700" dirty="0">
              <a:cs typeface="B Zar"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ارزش واگذاری ملک</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جریان‌های نقدی: ملاحظات</a:t>
            </a:r>
            <a:endParaRPr lang="en-US" sz="3200"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fa-IR" sz="3200" dirty="0" smtClean="0"/>
              <a:t>هزینۀ ريخته (</a:t>
            </a:r>
            <a:r>
              <a:rPr lang="en-US" sz="3200" dirty="0" smtClean="0"/>
              <a:t>sunk cost</a:t>
            </a:r>
            <a:r>
              <a:rPr lang="fa-IR" sz="3200" dirty="0" smtClean="0"/>
              <a:t>)</a:t>
            </a:r>
            <a:endParaRPr lang="en-US" sz="3200" dirty="0" smtClean="0"/>
          </a:p>
        </p:txBody>
      </p:sp>
      <p:graphicFrame>
        <p:nvGraphicFramePr>
          <p:cNvPr id="6" name="Content Placeholder 5"/>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fa-IR" sz="3200" dirty="0" smtClean="0"/>
              <a:t>اثر سرمایه‌گذاری بر سایر سرمایه‌گذاری‌ها</a:t>
            </a:r>
            <a:endParaRPr lang="en-US" sz="3200" dirty="0" smtClean="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p>
            <a:pPr>
              <a:defRPr/>
            </a:pPr>
            <a:fld id="{9ACD263F-EACE-439E-8E58-6F62B750036D}" type="slidenum">
              <a:rPr lang="en-US"/>
              <a:pPr>
                <a:defRPr/>
              </a:pPr>
              <a:t>25</a:t>
            </a:fld>
            <a:endParaRPr lang="en-US" dirty="0"/>
          </a:p>
        </p:txBody>
      </p:sp>
      <p:sp>
        <p:nvSpPr>
          <p:cNvPr id="23555" name="Rectangle 2"/>
          <p:cNvSpPr>
            <a:spLocks noGrp="1" noChangeArrowheads="1"/>
          </p:cNvSpPr>
          <p:nvPr>
            <p:ph type="title"/>
          </p:nvPr>
        </p:nvSpPr>
        <p:spPr/>
        <p:txBody>
          <a:bodyPr/>
          <a:lstStyle/>
          <a:p>
            <a:endParaRPr lang="en-US" dirty="0" smtClean="0"/>
          </a:p>
        </p:txBody>
      </p:sp>
      <p:sp>
        <p:nvSpPr>
          <p:cNvPr id="37892" name="Text Box 7"/>
          <p:cNvSpPr txBox="1">
            <a:spLocks noChangeArrowheads="1"/>
          </p:cNvSpPr>
          <p:nvPr/>
        </p:nvSpPr>
        <p:spPr bwMode="auto">
          <a:xfrm>
            <a:off x="685800" y="2559050"/>
            <a:ext cx="7620000" cy="1098550"/>
          </a:xfrm>
          <a:prstGeom prst="rect">
            <a:avLst/>
          </a:prstGeom>
          <a:noFill/>
          <a:ln w="9525">
            <a:noFill/>
            <a:miter lim="800000"/>
            <a:headEnd/>
            <a:tailEnd/>
          </a:ln>
          <a:effectLst>
            <a:prstShdw prst="shdw12">
              <a:schemeClr val="bg2">
                <a:alpha val="50000"/>
              </a:schemeClr>
            </a:prstShdw>
          </a:effectLst>
        </p:spPr>
        <p:txBody>
          <a:bodyPr>
            <a:spAutoFit/>
          </a:bodyPr>
          <a:lstStyle/>
          <a:p>
            <a:pPr algn="ctr">
              <a:spcBef>
                <a:spcPct val="50000"/>
              </a:spcBef>
              <a:defRPr/>
            </a:pPr>
            <a:r>
              <a:rPr lang="fa-IR"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Elham" pitchFamily="2" charset="-78"/>
              </a:rPr>
              <a:t>با تشکر</a:t>
            </a:r>
            <a:endParaRPr 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Elham" pitchFamily="2" charset="-78"/>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400" dirty="0" smtClean="0"/>
              <a:t/>
            </a:r>
            <a:br>
              <a:rPr lang="en-US" sz="2400" dirty="0" smtClean="0"/>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endParaRPr lang="en-US" sz="2400" b="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Text Placeholder 2"/>
          <p:cNvSpPr>
            <a:spLocks noGrp="1"/>
          </p:cNvSpPr>
          <p:nvPr>
            <p:ph type="body" idx="1"/>
          </p:nvPr>
        </p:nvSpPr>
        <p:spPr/>
        <p:txBody>
          <a:bodyPr/>
          <a:lstStyle/>
          <a:p>
            <a:r>
              <a:rPr lang="ar-SA" sz="4400" dirty="0" smtClean="0"/>
              <a:t>ارزشیابی املاک و مستغلات</a:t>
            </a:r>
            <a:endParaRPr lang="en-US" sz="4400" dirty="0"/>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3</a:t>
            </a:fld>
            <a:endParaRPr lang="en-US" dirty="0"/>
          </a:p>
        </p:txBody>
      </p:sp>
      <p:sp>
        <p:nvSpPr>
          <p:cNvPr id="5" name="TextBox 4"/>
          <p:cNvSpPr txBox="1"/>
          <p:nvPr/>
        </p:nvSpPr>
        <p:spPr>
          <a:xfrm>
            <a:off x="685800" y="4724400"/>
            <a:ext cx="7772400" cy="830997"/>
          </a:xfrm>
          <a:prstGeom prst="rect">
            <a:avLst/>
          </a:prstGeom>
          <a:noFill/>
        </p:spPr>
        <p:txBody>
          <a:bodyPr wrap="square" rtlCol="0">
            <a:spAutoFit/>
          </a:bodyPr>
          <a:lstStyle/>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رویکردهای ارزشیابی</a:t>
            </a:r>
            <a:endParaRPr lang="en-US"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endParaRPr>
          </a:p>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روش تنزیل جریان‌های نقدی</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رویکردهای ارزشیابی</a:t>
            </a:r>
            <a:endParaRPr lang="en-US" dirty="0"/>
          </a:p>
        </p:txBody>
      </p:sp>
      <p:graphicFrame>
        <p:nvGraphicFramePr>
          <p:cNvPr id="6" name="Content Placeholder 5"/>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fa-IR" dirty="0" smtClean="0"/>
              <a:t> روش‌های</a:t>
            </a:r>
            <a:r>
              <a:rPr lang="fa-IR" dirty="0" smtClean="0">
                <a:cs typeface="B Zar" pitchFamily="2" charset="-78"/>
              </a:rPr>
              <a:t> </a:t>
            </a:r>
            <a:r>
              <a:rPr lang="fa-IR" dirty="0" smtClean="0"/>
              <a:t>رویکرد درآمد</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روش تنزیل جریان‌های نقدی</a:t>
            </a:r>
            <a:endParaRPr lang="en-US" dirty="0"/>
          </a:p>
        </p:txBody>
      </p:sp>
      <p:graphicFrame>
        <p:nvGraphicFramePr>
          <p:cNvPr id="8" name="Content Placeholder 7"/>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6</a:t>
            </a:fld>
            <a:endParaRPr lang="en-US" dirty="0"/>
          </a:p>
        </p:txBody>
      </p:sp>
      <p:graphicFrame>
        <p:nvGraphicFramePr>
          <p:cNvPr id="120834" name="Object 4"/>
          <p:cNvGraphicFramePr>
            <a:graphicFrameLocks noChangeAspect="1"/>
          </p:cNvGraphicFramePr>
          <p:nvPr/>
        </p:nvGraphicFramePr>
        <p:xfrm>
          <a:off x="2398713" y="1447800"/>
          <a:ext cx="3760787" cy="1358900"/>
        </p:xfrm>
        <a:graphic>
          <a:graphicData uri="http://schemas.openxmlformats.org/presentationml/2006/ole">
            <p:oleObj spid="_x0000_s120850" name="Equation" r:id="rId8" imgW="1193800" imgH="431800" progId="Equation.3">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400" dirty="0" smtClean="0"/>
              <a:t/>
            </a:r>
            <a:br>
              <a:rPr lang="en-US" sz="2400" dirty="0" smtClean="0"/>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endParaRPr lang="en-US" sz="2400" b="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Text Placeholder 2"/>
          <p:cNvSpPr>
            <a:spLocks noGrp="1"/>
          </p:cNvSpPr>
          <p:nvPr>
            <p:ph type="body" idx="1"/>
          </p:nvPr>
        </p:nvSpPr>
        <p:spPr/>
        <p:txBody>
          <a:bodyPr/>
          <a:lstStyle/>
          <a:p>
            <a:r>
              <a:rPr lang="ar-SA" sz="4400" dirty="0" smtClean="0"/>
              <a:t>جریان‌های نقدی املاک و مستغلات</a:t>
            </a:r>
            <a:endParaRPr lang="en-US" sz="4400" dirty="0"/>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7</a:t>
            </a:fld>
            <a:endParaRPr lang="en-US" dirty="0"/>
          </a:p>
        </p:txBody>
      </p:sp>
      <p:sp>
        <p:nvSpPr>
          <p:cNvPr id="5" name="TextBox 4"/>
          <p:cNvSpPr txBox="1"/>
          <p:nvPr/>
        </p:nvSpPr>
        <p:spPr>
          <a:xfrm>
            <a:off x="685800" y="4724400"/>
            <a:ext cx="7772400" cy="830997"/>
          </a:xfrm>
          <a:prstGeom prst="rect">
            <a:avLst/>
          </a:prstGeom>
          <a:noFill/>
        </p:spPr>
        <p:txBody>
          <a:bodyPr wrap="square" rtlCol="0">
            <a:spAutoFit/>
          </a:bodyPr>
          <a:lstStyle/>
          <a:p>
            <a:pPr algn="r" rtl="1">
              <a:buFont typeface="Wingdings" pitchFamily="2" charset="2"/>
              <a:buChar char="ü"/>
            </a:pPr>
            <a:r>
              <a:rPr lang="ar-SA"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جریان‌های نقدی عملیاتی</a:t>
            </a:r>
            <a:endParaRPr lang="en-US"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endParaRPr>
          </a:p>
          <a:p>
            <a:pPr algn="r" rtl="1">
              <a:buFont typeface="Wingdings" pitchFamily="2" charset="2"/>
              <a:buChar char="ü"/>
            </a:pPr>
            <a:r>
              <a:rPr lang="ar-SA"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جریان‌های نقدی واگذاری</a:t>
            </a:r>
            <a:endPar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 val="3628998813"/>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انواع جریان‌های نقدی</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ample presentation slide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ample presentation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presentation slides 1">
        <a:dk1>
          <a:srgbClr val="808080"/>
        </a:dk1>
        <a:lt1>
          <a:srgbClr val="FFFFFF"/>
        </a:lt1>
        <a:dk2>
          <a:srgbClr val="FFFFFF"/>
        </a:dk2>
        <a:lt2>
          <a:srgbClr val="B2B2B2"/>
        </a:lt2>
        <a:accent1>
          <a:srgbClr val="058089"/>
        </a:accent1>
        <a:accent2>
          <a:srgbClr val="66BE0E"/>
        </a:accent2>
        <a:accent3>
          <a:srgbClr val="FFFFFF"/>
        </a:accent3>
        <a:accent4>
          <a:srgbClr val="6C6C6C"/>
        </a:accent4>
        <a:accent5>
          <a:srgbClr val="AAC0C4"/>
        </a:accent5>
        <a:accent6>
          <a:srgbClr val="5CAC0C"/>
        </a:accent6>
        <a:hlink>
          <a:srgbClr val="2CA9D0"/>
        </a:hlink>
        <a:folHlink>
          <a:srgbClr val="4841D9"/>
        </a:folHlink>
      </a:clrScheme>
      <a:clrMap bg1="lt1" tx1="dk1" bg2="lt2" tx2="dk2" accent1="accent1" accent2="accent2" accent3="accent3" accent4="accent4" accent5="accent5" accent6="accent6" hlink="hlink" folHlink="folHlink"/>
    </a:extraClrScheme>
    <a:extraClrScheme>
      <a:clrScheme name="Sample presentation slides 2">
        <a:dk1>
          <a:srgbClr val="1D528D"/>
        </a:dk1>
        <a:lt1>
          <a:srgbClr val="FFFFFF"/>
        </a:lt1>
        <a:dk2>
          <a:srgbClr val="FFFFFF"/>
        </a:dk2>
        <a:lt2>
          <a:srgbClr val="CACACA"/>
        </a:lt2>
        <a:accent1>
          <a:srgbClr val="0099CC"/>
        </a:accent1>
        <a:accent2>
          <a:srgbClr val="8BC84E"/>
        </a:accent2>
        <a:accent3>
          <a:srgbClr val="FFFFFF"/>
        </a:accent3>
        <a:accent4>
          <a:srgbClr val="174578"/>
        </a:accent4>
        <a:accent5>
          <a:srgbClr val="AACAE2"/>
        </a:accent5>
        <a:accent6>
          <a:srgbClr val="7DB546"/>
        </a:accent6>
        <a:hlink>
          <a:srgbClr val="6E81E0"/>
        </a:hlink>
        <a:folHlink>
          <a:srgbClr val="009999"/>
        </a:folHlink>
      </a:clrScheme>
      <a:clrMap bg1="lt1" tx1="dk1" bg2="lt2" tx2="dk2" accent1="accent1" accent2="accent2" accent3="accent3" accent4="accent4" accent5="accent5" accent6="accent6" hlink="hlink" folHlink="folHlink"/>
    </a:extraClrScheme>
    <a:extraClrScheme>
      <a:clrScheme name="Sample presentation slides 3">
        <a:dk1>
          <a:srgbClr val="0E3F96"/>
        </a:dk1>
        <a:lt1>
          <a:srgbClr val="FFFFFF"/>
        </a:lt1>
        <a:dk2>
          <a:srgbClr val="FFFFFF"/>
        </a:dk2>
        <a:lt2>
          <a:srgbClr val="B2B2B2"/>
        </a:lt2>
        <a:accent1>
          <a:srgbClr val="306FCC"/>
        </a:accent1>
        <a:accent2>
          <a:srgbClr val="99CCFF"/>
        </a:accent2>
        <a:accent3>
          <a:srgbClr val="FFFFFF"/>
        </a:accent3>
        <a:accent4>
          <a:srgbClr val="0A347F"/>
        </a:accent4>
        <a:accent5>
          <a:srgbClr val="ADBBE2"/>
        </a:accent5>
        <a:accent6>
          <a:srgbClr val="8AB9E7"/>
        </a:accent6>
        <a:hlink>
          <a:srgbClr val="25A2AF"/>
        </a:hlink>
        <a:folHlink>
          <a:srgbClr val="66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43236</TotalTime>
  <Words>1040</Words>
  <Application>Microsoft Office PowerPoint</Application>
  <PresentationFormat>On-screen Show (4:3)</PresentationFormat>
  <Paragraphs>167</Paragraphs>
  <Slides>25</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Sample presentation slides</vt:lpstr>
      <vt:lpstr>Equation</vt:lpstr>
      <vt:lpstr>بسم‌الله الرحمن الرحیم</vt:lpstr>
      <vt:lpstr>  جریان‌های نقدی املاک و مستغلات   </vt:lpstr>
      <vt:lpstr>    </vt:lpstr>
      <vt:lpstr>رویکردهای ارزشیابی</vt:lpstr>
      <vt:lpstr> روش‌های رویکرد درآمد</vt:lpstr>
      <vt:lpstr>روش تنزیل جریان‌های نقدی</vt:lpstr>
      <vt:lpstr>    </vt:lpstr>
      <vt:lpstr>Slide 8</vt:lpstr>
      <vt:lpstr>انواع جریان‌های نقدی</vt:lpstr>
      <vt:lpstr>اقلام معمول در صورت جریان‌های نقدی</vt:lpstr>
      <vt:lpstr>اقلام معمول در صورت جریان‌های نقدی</vt:lpstr>
      <vt:lpstr>جریان‌های نقدی پیش از کسر مالیات</vt:lpstr>
      <vt:lpstr>درآمد ناخالص بالقوه</vt:lpstr>
      <vt:lpstr>برآورد نرخ خالی‌ماندن ملک</vt:lpstr>
      <vt:lpstr>سایر درآمدها</vt:lpstr>
      <vt:lpstr>هزینه‌های عملیاتی</vt:lpstr>
      <vt:lpstr>هزینه‌های سرمایه‌ای بهسازی</vt:lpstr>
      <vt:lpstr>هزینه‌های سرمایه‌ای بهسازی</vt:lpstr>
      <vt:lpstr>Slide 19</vt:lpstr>
      <vt:lpstr>ارزش واگذاری ملک</vt:lpstr>
      <vt:lpstr>جریان‌های نقدی: ملاحظات</vt:lpstr>
      <vt:lpstr>هزینۀ ريخته (sunk cost)</vt:lpstr>
      <vt:lpstr>Slide 23</vt:lpstr>
      <vt:lpstr>اثر سرمایه‌گذاری بر سایر سرمایه‌گذاری‌ها</vt:lpstr>
      <vt:lpstr>Slide 25</vt:lpstr>
    </vt:vector>
  </TitlesOfParts>
  <Company>Saudi Aramco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Administrator</dc:creator>
  <cp:lastModifiedBy>alizadeh</cp:lastModifiedBy>
  <cp:revision>1690</cp:revision>
  <dcterms:created xsi:type="dcterms:W3CDTF">2007-09-07T17:57:35Z</dcterms:created>
  <dcterms:modified xsi:type="dcterms:W3CDTF">2013-10-10T07:53:49Z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TC011367981033</vt:lpwstr>
  </property>
</Properties>
</file>